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1" r:id="rId4"/>
    <p:sldId id="262" r:id="rId5"/>
    <p:sldId id="264" r:id="rId6"/>
    <p:sldId id="268" r:id="rId7"/>
    <p:sldId id="269" r:id="rId8"/>
    <p:sldId id="271" r:id="rId9"/>
    <p:sldId id="270" r:id="rId10"/>
    <p:sldId id="267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ownloads\Informe%20Final%20I%20periodo%206-3%20%20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ownloads\Informe%20Final%20I%20periodo%206-3%20%202017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ownloads\Informe%20Final%20I%20periodo%206-3%20%20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Hoja1!$C$3</c:f>
              <c:strCache>
                <c:ptCount val="1"/>
                <c:pt idx="0">
                  <c:v># Estudiantes</c:v>
                </c:pt>
              </c:strCache>
            </c:strRef>
          </c:tx>
          <c:spPr>
            <a:solidFill>
              <a:schemeClr val="accent1"/>
            </a:solidFill>
          </c:spPr>
          <c:dLbls>
            <c:spPr>
              <a:solidFill>
                <a:srgbClr val="FF00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Val val="1"/>
          </c:dLbls>
          <c:cat>
            <c:strRef>
              <c:f>Hoja1!$B$4:$B$13</c:f>
              <c:strCach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Hoja1!$C$4:$C$13</c:f>
              <c:numCache>
                <c:formatCode>General</c:formatCode>
                <c:ptCount val="10"/>
                <c:pt idx="0">
                  <c:v>3</c:v>
                </c:pt>
                <c:pt idx="1">
                  <c:v>5</c:v>
                </c:pt>
                <c:pt idx="2">
                  <c:v>8</c:v>
                </c:pt>
                <c:pt idx="3">
                  <c:v>5</c:v>
                </c:pt>
                <c:pt idx="4">
                  <c:v>2</c:v>
                </c:pt>
                <c:pt idx="5">
                  <c:v>3</c:v>
                </c:pt>
                <c:pt idx="6">
                  <c:v>5</c:v>
                </c:pt>
                <c:pt idx="7">
                  <c:v>4</c:v>
                </c:pt>
                <c:pt idx="8">
                  <c:v>0</c:v>
                </c:pt>
                <c:pt idx="9">
                  <c:v>5</c:v>
                </c:pt>
              </c:numCache>
            </c:numRef>
          </c:val>
        </c:ser>
        <c:axId val="63154816"/>
        <c:axId val="63160704"/>
      </c:barChart>
      <c:catAx>
        <c:axId val="631548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s-CO"/>
          </a:p>
        </c:txPr>
        <c:crossAx val="63160704"/>
        <c:crosses val="autoZero"/>
        <c:auto val="1"/>
        <c:lblAlgn val="ctr"/>
        <c:lblOffset val="100"/>
      </c:catAx>
      <c:valAx>
        <c:axId val="631607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es-CO"/>
          </a:p>
        </c:txPr>
        <c:crossAx val="6315481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1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Val val="1"/>
            <c:showLeaderLines val="1"/>
          </c:dLbls>
          <c:val>
            <c:numRef>
              <c:f>Hoja1!$C$25:$C$26</c:f>
              <c:numCache>
                <c:formatCode>0%</c:formatCode>
                <c:ptCount val="2"/>
                <c:pt idx="0">
                  <c:v>0.08</c:v>
                </c:pt>
                <c:pt idx="1">
                  <c:v>0.92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0"/>
            <c:explosion val="15"/>
          </c:dPt>
          <c:dPt>
            <c:idx val="1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Val val="1"/>
            <c:showLeaderLines val="1"/>
          </c:dLbls>
          <c:val>
            <c:numRef>
              <c:f>Hoja1!$C$40:$C$41</c:f>
              <c:numCache>
                <c:formatCode>0%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</c:ser>
      </c:pie3DChart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51545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5822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61349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88269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21378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41187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65163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43931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84917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50631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26772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9B8A-DACD-4B38-854A-F7AF474DC69E}" type="datetimeFigureOut">
              <a:rPr lang="es-CO" smtClean="0"/>
              <a:pPr/>
              <a:t>02/04/2017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84340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465530" y="9303"/>
            <a:ext cx="39071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AGENDA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683568" y="3018460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UNIFORME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4" name="3 CuadroTexto">
            <a:hlinkClick r:id="rId3" action="ppaction://hlinksldjump"/>
          </p:cNvPr>
          <p:cNvSpPr txBox="1"/>
          <p:nvPr/>
        </p:nvSpPr>
        <p:spPr>
          <a:xfrm>
            <a:off x="683568" y="2211704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FALTAS COMETIDAS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6" name="5 CuadroTexto">
            <a:hlinkClick r:id="rId4" action="ppaction://hlinksldjump"/>
          </p:cNvPr>
          <p:cNvSpPr txBox="1"/>
          <p:nvPr/>
        </p:nvSpPr>
        <p:spPr>
          <a:xfrm>
            <a:off x="683568" y="4581128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REFLEXIÓN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7" name="6 CuadroTexto">
            <a:hlinkClick r:id="rId5" action="ppaction://hlinksldjump"/>
          </p:cNvPr>
          <p:cNvSpPr txBox="1"/>
          <p:nvPr/>
        </p:nvSpPr>
        <p:spPr>
          <a:xfrm>
            <a:off x="683568" y="6095037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FIRMAR ASISTENCIA</a:t>
            </a:r>
            <a:endParaRPr lang="es-CO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trabajodocente.com.mx/imagenes/agend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5" y="1484784"/>
            <a:ext cx="3218923" cy="4392488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6084168" y="4355812"/>
            <a:ext cx="266429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</a:rPr>
              <a:t>03</a:t>
            </a:r>
            <a:r>
              <a:rPr lang="es-CO" dirty="0" smtClean="0">
                <a:solidFill>
                  <a:schemeClr val="bg1"/>
                </a:solidFill>
              </a:rPr>
              <a:t> </a:t>
            </a:r>
            <a:r>
              <a:rPr lang="es-CO" dirty="0" smtClean="0">
                <a:solidFill>
                  <a:schemeClr val="bg1"/>
                </a:solidFill>
              </a:rPr>
              <a:t>de Abril de </a:t>
            </a:r>
            <a:r>
              <a:rPr lang="es-CO" dirty="0" smtClean="0">
                <a:solidFill>
                  <a:schemeClr val="bg1"/>
                </a:solidFill>
              </a:rPr>
              <a:t>2017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83568" y="1484784"/>
            <a:ext cx="4680520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chemeClr val="bg1"/>
                </a:solidFill>
              </a:rPr>
              <a:t>SALUDO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740352" y="2348880"/>
            <a:ext cx="504056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</a:rPr>
              <a:t>03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15" name="14 CuadroTexto">
            <a:hlinkClick r:id="rId7" action="ppaction://hlinksldjump"/>
          </p:cNvPr>
          <p:cNvSpPr txBox="1"/>
          <p:nvPr/>
        </p:nvSpPr>
        <p:spPr>
          <a:xfrm>
            <a:off x="677298" y="3851389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Estadísticas del Grupo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CuadroTexto">
            <a:hlinkClick r:id="rId9" action="ppaction://hlinksldjump"/>
          </p:cNvPr>
          <p:cNvSpPr txBox="1"/>
          <p:nvPr/>
        </p:nvSpPr>
        <p:spPr>
          <a:xfrm>
            <a:off x="683568" y="5301208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VARIOS</a:t>
            </a:r>
            <a:endParaRPr lang="es-CO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836712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GRACIAS…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2780928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Por su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7858" y="4437112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ASISTENCIA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6084167" y="2952339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Tenis Azules o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39121" y="1322727"/>
            <a:ext cx="19591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GALA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176430" y="1424235"/>
            <a:ext cx="3473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ED. FISICA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84168" y="3465687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Sudadera 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084168" y="3969743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Camiseta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235539" y="267203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Zapatos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235539" y="3135237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Jean Azul Oscuro Clásico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35538" y="3590433"/>
            <a:ext cx="318356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235538" y="4034892"/>
            <a:ext cx="318356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err="1" smtClean="0">
                <a:solidFill>
                  <a:schemeClr val="bg1"/>
                </a:solidFill>
              </a:rPr>
              <a:t>Jomber</a:t>
            </a:r>
            <a:r>
              <a:rPr lang="es-CO" b="1" dirty="0" smtClean="0">
                <a:solidFill>
                  <a:schemeClr val="bg1"/>
                </a:solidFill>
              </a:rPr>
              <a:t> Diseñado por el colegio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235539" y="4473799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Medias Blancas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2663491" y="4758243"/>
            <a:ext cx="45778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Chaqueta o </a:t>
            </a:r>
            <a:r>
              <a:rPr lang="es-ES" sz="48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Buso</a:t>
            </a:r>
            <a:endParaRPr lang="es-ES" sz="4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71707" y="586798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436096" y="586798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CHAQUETA (Institucional)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47864" y="6372036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Sin Publicidad.</a:t>
            </a:r>
            <a:endParaRPr lang="es-CO" b="1" dirty="0">
              <a:solidFill>
                <a:schemeClr val="bg1"/>
              </a:solidFill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132856"/>
            <a:ext cx="0" cy="25256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stCxn id="15" idx="1"/>
          </p:cNvCxnSpPr>
          <p:nvPr/>
        </p:nvCxnSpPr>
        <p:spPr>
          <a:xfrm flipH="1">
            <a:off x="899592" y="4658465"/>
            <a:ext cx="33594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14" idx="1"/>
          </p:cNvCxnSpPr>
          <p:nvPr/>
        </p:nvCxnSpPr>
        <p:spPr>
          <a:xfrm flipH="1">
            <a:off x="899592" y="4219558"/>
            <a:ext cx="33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13" idx="1"/>
          </p:cNvCxnSpPr>
          <p:nvPr/>
        </p:nvCxnSpPr>
        <p:spPr>
          <a:xfrm flipH="1">
            <a:off x="899592" y="3775099"/>
            <a:ext cx="33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12" idx="1"/>
          </p:cNvCxnSpPr>
          <p:nvPr/>
        </p:nvCxnSpPr>
        <p:spPr>
          <a:xfrm flipH="1">
            <a:off x="899592" y="3319903"/>
            <a:ext cx="335947" cy="1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11" idx="1"/>
          </p:cNvCxnSpPr>
          <p:nvPr/>
        </p:nvCxnSpPr>
        <p:spPr>
          <a:xfrm flipH="1">
            <a:off x="899592" y="2856696"/>
            <a:ext cx="3359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5652120" y="2338390"/>
            <a:ext cx="0" cy="18811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10" idx="1"/>
          </p:cNvCxnSpPr>
          <p:nvPr/>
        </p:nvCxnSpPr>
        <p:spPr>
          <a:xfrm flipH="1">
            <a:off x="5652120" y="4154409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>
            <a:stCxn id="9" idx="1"/>
          </p:cNvCxnSpPr>
          <p:nvPr/>
        </p:nvCxnSpPr>
        <p:spPr>
          <a:xfrm flipH="1">
            <a:off x="5652120" y="3650353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stCxn id="6" idx="1"/>
          </p:cNvCxnSpPr>
          <p:nvPr/>
        </p:nvCxnSpPr>
        <p:spPr>
          <a:xfrm flipH="1" flipV="1">
            <a:off x="5652120" y="3135237"/>
            <a:ext cx="432047" cy="1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Flecha abajo"/>
          <p:cNvSpPr/>
          <p:nvPr/>
        </p:nvSpPr>
        <p:spPr>
          <a:xfrm>
            <a:off x="4860032" y="1196752"/>
            <a:ext cx="98585" cy="38884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3" name="42 Conector angular"/>
          <p:cNvCxnSpPr>
            <a:stCxn id="17" idx="2"/>
            <a:endCxn id="18" idx="0"/>
          </p:cNvCxnSpPr>
          <p:nvPr/>
        </p:nvCxnSpPr>
        <p:spPr>
          <a:xfrm rot="5400000">
            <a:off x="3668585" y="4584146"/>
            <a:ext cx="278740" cy="2288928"/>
          </a:xfrm>
          <a:prstGeom prst="bentConnector3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angular"/>
          <p:cNvCxnSpPr>
            <a:stCxn id="17" idx="2"/>
            <a:endCxn id="19" idx="0"/>
          </p:cNvCxnSpPr>
          <p:nvPr/>
        </p:nvCxnSpPr>
        <p:spPr>
          <a:xfrm rot="16200000" flipH="1">
            <a:off x="5850779" y="4690879"/>
            <a:ext cx="278740" cy="2075461"/>
          </a:xfrm>
          <a:prstGeom prst="bentConnector3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angular"/>
          <p:cNvCxnSpPr>
            <a:stCxn id="19" idx="2"/>
          </p:cNvCxnSpPr>
          <p:nvPr/>
        </p:nvCxnSpPr>
        <p:spPr>
          <a:xfrm rot="5400000">
            <a:off x="6619961" y="6148783"/>
            <a:ext cx="319390" cy="496448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angular"/>
          <p:cNvCxnSpPr>
            <a:stCxn id="18" idx="2"/>
            <a:endCxn id="20" idx="1"/>
          </p:cNvCxnSpPr>
          <p:nvPr/>
        </p:nvCxnSpPr>
        <p:spPr>
          <a:xfrm rot="16200000" flipH="1">
            <a:off x="2845982" y="6054820"/>
            <a:ext cx="319390" cy="684373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>
            <a:hlinkClick r:id="rId2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42" name="Elipse 41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2970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36564" y="9303"/>
            <a:ext cx="91450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FALTAS QUE MAS SE COMETEN</a:t>
            </a:r>
            <a:endParaRPr lang="es-E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8 CuadroTexto"/>
          <p:cNvSpPr txBox="1"/>
          <p:nvPr/>
        </p:nvSpPr>
        <p:spPr>
          <a:xfrm>
            <a:off x="647829" y="2202957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Llegar Tarde a la Institución</a:t>
            </a:r>
            <a:endParaRPr lang="es-CO" sz="2400" b="1" dirty="0">
              <a:solidFill>
                <a:schemeClr val="bg1"/>
              </a:solidFill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203605" y="1842917"/>
            <a:ext cx="0" cy="45754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H="1">
            <a:off x="203606" y="6418330"/>
            <a:ext cx="40795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37" idx="1"/>
          </p:cNvCxnSpPr>
          <p:nvPr/>
        </p:nvCxnSpPr>
        <p:spPr>
          <a:xfrm flipH="1" flipV="1">
            <a:off x="203605" y="4649699"/>
            <a:ext cx="434172" cy="1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647828" y="2770043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ingresar a clase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639270" y="3325468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Llegar tarde a Clase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647827" y="3895828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Salirse da clase sin permiso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637777" y="4420254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Pararse del puesto Asignado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647829" y="4965044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</a:rPr>
              <a:t>Gritar y silbar en clase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637776" y="5534646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Agredir a los compañeros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611560" y="6063679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Irrespeto a los superiores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076056" y="2202957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seguir la Norma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5076056" y="2749404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Portar mal el uniforme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5076056" y="3283077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Principios de MATONEO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5076056" y="3787133"/>
            <a:ext cx="3984533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Faltan constantemente al COLEGIO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5076056" y="4684328"/>
            <a:ext cx="3984533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traen Excusa  Cuando faltan</a:t>
            </a:r>
            <a:endParaRPr lang="es-CO" sz="2400" b="1" dirty="0">
              <a:solidFill>
                <a:schemeClr val="bg1"/>
              </a:solidFill>
            </a:endParaRPr>
          </a:p>
        </p:txBody>
      </p:sp>
      <p:cxnSp>
        <p:nvCxnSpPr>
          <p:cNvPr id="52" name="51 Conector recto"/>
          <p:cNvCxnSpPr/>
          <p:nvPr/>
        </p:nvCxnSpPr>
        <p:spPr>
          <a:xfrm>
            <a:off x="4788024" y="1842917"/>
            <a:ext cx="0" cy="32569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39" idx="1"/>
          </p:cNvCxnSpPr>
          <p:nvPr/>
        </p:nvCxnSpPr>
        <p:spPr>
          <a:xfrm flipH="1" flipV="1">
            <a:off x="203606" y="5765478"/>
            <a:ext cx="434170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stCxn id="38" idx="1"/>
          </p:cNvCxnSpPr>
          <p:nvPr/>
        </p:nvCxnSpPr>
        <p:spPr>
          <a:xfrm flipH="1" flipV="1">
            <a:off x="203606" y="5195876"/>
            <a:ext cx="4442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>
            <a:stCxn id="36" idx="1"/>
          </p:cNvCxnSpPr>
          <p:nvPr/>
        </p:nvCxnSpPr>
        <p:spPr>
          <a:xfrm flipH="1">
            <a:off x="203606" y="4126661"/>
            <a:ext cx="444221" cy="3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stCxn id="35" idx="1"/>
          </p:cNvCxnSpPr>
          <p:nvPr/>
        </p:nvCxnSpPr>
        <p:spPr>
          <a:xfrm flipH="1" flipV="1">
            <a:off x="203605" y="3556300"/>
            <a:ext cx="43566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>
            <a:stCxn id="34" idx="1"/>
          </p:cNvCxnSpPr>
          <p:nvPr/>
        </p:nvCxnSpPr>
        <p:spPr>
          <a:xfrm flipH="1" flipV="1">
            <a:off x="203606" y="3000875"/>
            <a:ext cx="44422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9" idx="1"/>
          </p:cNvCxnSpPr>
          <p:nvPr/>
        </p:nvCxnSpPr>
        <p:spPr>
          <a:xfrm flipH="1" flipV="1">
            <a:off x="203606" y="2433789"/>
            <a:ext cx="4442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stCxn id="45" idx="1"/>
          </p:cNvCxnSpPr>
          <p:nvPr/>
        </p:nvCxnSpPr>
        <p:spPr>
          <a:xfrm flipH="1" flipV="1">
            <a:off x="4788024" y="5099826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stCxn id="44" idx="1"/>
          </p:cNvCxnSpPr>
          <p:nvPr/>
        </p:nvCxnSpPr>
        <p:spPr>
          <a:xfrm flipH="1" flipV="1">
            <a:off x="4788024" y="4202631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>
            <a:stCxn id="43" idx="1"/>
          </p:cNvCxnSpPr>
          <p:nvPr/>
        </p:nvCxnSpPr>
        <p:spPr>
          <a:xfrm flipH="1" flipV="1">
            <a:off x="4788024" y="3513909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>
            <a:stCxn id="41" idx="1"/>
          </p:cNvCxnSpPr>
          <p:nvPr/>
        </p:nvCxnSpPr>
        <p:spPr>
          <a:xfrm flipH="1">
            <a:off x="4788024" y="2433790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203606" y="1842917"/>
            <a:ext cx="458441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angular"/>
          <p:cNvCxnSpPr>
            <a:stCxn id="2" idx="2"/>
          </p:cNvCxnSpPr>
          <p:nvPr/>
        </p:nvCxnSpPr>
        <p:spPr>
          <a:xfrm rot="5400000">
            <a:off x="3233793" y="38592"/>
            <a:ext cx="408137" cy="2196218"/>
          </a:xfrm>
          <a:prstGeom prst="bentConnector2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>
            <a:off x="2339752" y="1340770"/>
            <a:ext cx="0" cy="5021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>
            <a:stCxn id="42" idx="1"/>
          </p:cNvCxnSpPr>
          <p:nvPr/>
        </p:nvCxnSpPr>
        <p:spPr>
          <a:xfrm flipH="1" flipV="1">
            <a:off x="4788024" y="2980236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>
            <a:hlinkClick r:id="rId2" action="ppaction://hlinksldjump"/>
          </p:cNvPr>
          <p:cNvSpPr txBox="1"/>
          <p:nvPr/>
        </p:nvSpPr>
        <p:spPr>
          <a:xfrm>
            <a:off x="7092280" y="6191772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7452320" y="836712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1433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7271792" y="6273225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Siguiente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337330" y="9303"/>
            <a:ext cx="51565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Estadísticas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353925" y="5560641"/>
            <a:ext cx="74442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Materias con logros pendientes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 rot="16200000">
            <a:off x="-938571" y="3250940"/>
            <a:ext cx="41995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Cantidad de Estudiantes</a:t>
            </a:r>
            <a:endParaRPr lang="es-ES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44624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1" name="2 Gráfico"/>
          <p:cNvGraphicFramePr/>
          <p:nvPr/>
        </p:nvGraphicFramePr>
        <p:xfrm>
          <a:off x="1475656" y="1556792"/>
          <a:ext cx="698477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13 Rectángulo"/>
          <p:cNvSpPr/>
          <p:nvPr/>
        </p:nvSpPr>
        <p:spPr>
          <a:xfrm>
            <a:off x="11268744" y="19888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857356" y="214290"/>
            <a:ext cx="55545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% de Ganancia y Perdida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9064" y="4737338"/>
            <a:ext cx="1887953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Pierden más </a:t>
            </a:r>
          </a:p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 una materia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635896" y="1124744"/>
            <a:ext cx="1252331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Pierden 0</a:t>
            </a:r>
          </a:p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materia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9 Flecha curvada hacia la izquierda"/>
          <p:cNvSpPr/>
          <p:nvPr/>
        </p:nvSpPr>
        <p:spPr>
          <a:xfrm>
            <a:off x="5004048" y="1268760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1" name="10 Flecha curvada hacia la izquierda"/>
          <p:cNvSpPr/>
          <p:nvPr/>
        </p:nvSpPr>
        <p:spPr>
          <a:xfrm rot="10800000">
            <a:off x="1312072" y="4022958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CuadroTexto">
            <a:hlinkClick r:id="rId2" action="ppaction://hlinksldjump"/>
          </p:cNvPr>
          <p:cNvSpPr txBox="1"/>
          <p:nvPr/>
        </p:nvSpPr>
        <p:spPr>
          <a:xfrm>
            <a:off x="7271792" y="6273225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Siguiente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3" name="3 Gráfico"/>
          <p:cNvGraphicFramePr/>
          <p:nvPr/>
        </p:nvGraphicFramePr>
        <p:xfrm>
          <a:off x="899592" y="1484784"/>
          <a:ext cx="655272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57356" y="214290"/>
            <a:ext cx="53814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 el año terminara HOY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 rot="10800000">
            <a:off x="1071538" y="3643314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>
            <a:off x="6929454" y="3071810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072330" y="2285992"/>
            <a:ext cx="1451102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(GANAN)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4429132"/>
            <a:ext cx="1572354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(Pierden)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9 CuadroTexto">
            <a:hlinkClick r:id="rId2" action="ppaction://hlinksldjump"/>
          </p:cNvPr>
          <p:cNvSpPr txBox="1"/>
          <p:nvPr/>
        </p:nvSpPr>
        <p:spPr>
          <a:xfrm>
            <a:off x="7271792" y="6273225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Siguiente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4" name="4 Gráfico"/>
          <p:cNvGraphicFramePr/>
          <p:nvPr/>
        </p:nvGraphicFramePr>
        <p:xfrm>
          <a:off x="899592" y="1124744"/>
          <a:ext cx="67687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2544384"/>
              </p:ext>
            </p:extLst>
          </p:nvPr>
        </p:nvGraphicFramePr>
        <p:xfrm>
          <a:off x="899592" y="1207420"/>
          <a:ext cx="7440287" cy="5369145"/>
        </p:xfrm>
        <a:graphic>
          <a:graphicData uri="http://schemas.openxmlformats.org/drawingml/2006/table">
            <a:tbl>
              <a:tblPr/>
              <a:tblGrid>
                <a:gridCol w="6075464"/>
                <a:gridCol w="1364823"/>
              </a:tblGrid>
              <a:tr h="5031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>
                          <a:solidFill>
                            <a:srgbClr val="DBEEF3"/>
                          </a:solidFill>
                          <a:latin typeface="Calibri"/>
                        </a:rPr>
                        <a:t>NOMBRES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>
                          <a:solidFill>
                            <a:srgbClr val="DBEEF3"/>
                          </a:solidFill>
                          <a:latin typeface="Calibri"/>
                        </a:rPr>
                        <a:t>PUESTO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+mn-lt"/>
                        </a:rPr>
                        <a:t>GONZALEZ HIGUITA ANA SOFIA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1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+mn-lt"/>
                        </a:rPr>
                        <a:t>GUTIERREZ BLANCO JUAN DIEGO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1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LOPEZ</a:t>
                      </a:r>
                      <a:r>
                        <a:rPr lang="es-CO" sz="2200" b="1" i="0" u="none" strike="noStrike" baseline="0" dirty="0" smtClean="0">
                          <a:solidFill>
                            <a:srgbClr val="974807"/>
                          </a:solidFill>
                          <a:latin typeface="Calibri"/>
                        </a:rPr>
                        <a:t> PALACIO SEBASTIAN ALEXANDER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9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611560" y="-315416"/>
            <a:ext cx="788421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PIERDEN </a:t>
            </a:r>
            <a:r>
              <a:rPr lang="es-ES" sz="96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AREAS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5004048" y="5373216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97360"/>
            <a:ext cx="8560951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2446392" y="-198695"/>
            <a:ext cx="421455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Reflexión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214290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VARIOS…</a:t>
            </a:r>
            <a:endParaRPr lang="es-ES" sz="96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28596" y="2571744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BSERVACIONES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28596" y="3286124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FORO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8596" y="4071942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ACUERDOS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596" y="4857760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SUGERENCIAS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1506" name="Picture 2" descr="http://www.vanguardia.com/images/stories/2010/feb/21/multimedia/21NEGOC02D004_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857363"/>
            <a:ext cx="3714776" cy="3875751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2643142" y="5715016"/>
            <a:ext cx="6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s-CO" sz="1200" dirty="0" err="1" smtClean="0"/>
              <a:t>Extraido</a:t>
            </a:r>
            <a:r>
              <a:rPr lang="es-CO" sz="1200" dirty="0" smtClean="0"/>
              <a:t>: http://www.vanguardia.com/historico/54042-acuerdos-sobre-la-mesa</a:t>
            </a:r>
            <a:endParaRPr lang="es-CO" sz="1200" dirty="0"/>
          </a:p>
        </p:txBody>
      </p:sp>
      <p:sp>
        <p:nvSpPr>
          <p:cNvPr id="10" name="9 CuadroTexto">
            <a:hlinkClick r:id="rId3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200</Words>
  <Application>Microsoft Office PowerPoint</Application>
  <PresentationFormat>Presentación en pantalla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602-16</dc:creator>
  <cp:lastModifiedBy>SOFIA</cp:lastModifiedBy>
  <cp:revision>83</cp:revision>
  <dcterms:created xsi:type="dcterms:W3CDTF">2013-04-18T23:55:30Z</dcterms:created>
  <dcterms:modified xsi:type="dcterms:W3CDTF">2017-04-03T02:34:14Z</dcterms:modified>
</cp:coreProperties>
</file>