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0" r:id="rId5"/>
    <p:sldId id="261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545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2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34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26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78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87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63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31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17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6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772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9B8A-DACD-4B38-854A-F7AF474DC69E}" type="datetimeFigureOut">
              <a:rPr lang="es-CO" smtClean="0"/>
              <a:pPr/>
              <a:t>06/02/2017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F922-A9E8-4268-B112-2BAFE0AB15A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40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65530" y="9303"/>
            <a:ext cx="39071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AGENDA</a:t>
            </a:r>
            <a:endParaRPr lang="es-ES" sz="8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>
            <a:hlinkClick r:id="rId2" action="ppaction://hlinksldjump"/>
          </p:cNvPr>
          <p:cNvSpPr txBox="1"/>
          <p:nvPr/>
        </p:nvSpPr>
        <p:spPr>
          <a:xfrm>
            <a:off x="683568" y="3688762"/>
            <a:ext cx="46805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</a:rPr>
              <a:t>UNIFORME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683568" y="4440594"/>
            <a:ext cx="46805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</a:rPr>
              <a:t>FALTAS COMETIDAS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683568" y="1391102"/>
            <a:ext cx="468052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PRESENTACIÓN DIRECTOR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5" action="ppaction://hlinksldjump"/>
          </p:cNvPr>
          <p:cNvSpPr txBox="1"/>
          <p:nvPr/>
        </p:nvSpPr>
        <p:spPr>
          <a:xfrm>
            <a:off x="683568" y="5162415"/>
            <a:ext cx="46805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</a:rPr>
              <a:t>VARIOS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7" name="6 CuadroTexto">
            <a:hlinkClick r:id="rId6" action="ppaction://hlinksldjump"/>
          </p:cNvPr>
          <p:cNvSpPr txBox="1"/>
          <p:nvPr/>
        </p:nvSpPr>
        <p:spPr>
          <a:xfrm>
            <a:off x="683568" y="5879013"/>
            <a:ext cx="46805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</a:rPr>
              <a:t>FIRMAR ASISTENCIA</a:t>
            </a:r>
            <a:endParaRPr lang="es-CO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rabajodocente.com.mx/imagenes/agen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5" y="1484784"/>
            <a:ext cx="3218923" cy="439248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084168" y="4355812"/>
            <a:ext cx="266429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06 de Febrero de 2017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1" name="10 CuadroTexto">
            <a:hlinkClick r:id="rId8" action="ppaction://hlinksldjump"/>
          </p:cNvPr>
          <p:cNvSpPr txBox="1"/>
          <p:nvPr/>
        </p:nvSpPr>
        <p:spPr>
          <a:xfrm>
            <a:off x="683568" y="2617748"/>
            <a:ext cx="468052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SITIO WEB Sextos(Comunicador</a:t>
            </a:r>
            <a:r>
              <a:rPr lang="es-CO" sz="2800" b="1" dirty="0" smtClean="0">
                <a:solidFill>
                  <a:schemeClr val="bg1"/>
                </a:solidFill>
              </a:rPr>
              <a:t>)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40352" y="2348880"/>
            <a:ext cx="5040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06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3" name="4 CuadroTexto">
            <a:hlinkClick r:id="rId9" action="ppaction://hlinksldjump"/>
          </p:cNvPr>
          <p:cNvSpPr txBox="1"/>
          <p:nvPr/>
        </p:nvSpPr>
        <p:spPr>
          <a:xfrm>
            <a:off x="690811" y="3251537"/>
            <a:ext cx="468052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 smtClean="0"/>
              <a:t>ELECCIÓN: REPRESENTANTE AL CONSEJO DE PADRES 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0811" y="1916832"/>
            <a:ext cx="468052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</a:rPr>
              <a:t>Intervención del Coordinador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/>
          <p:nvPr/>
        </p:nvSpPr>
        <p:spPr>
          <a:xfrm>
            <a:off x="329671" y="188640"/>
            <a:ext cx="83386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Director de Grupo Sextos</a:t>
            </a:r>
            <a:endParaRPr lang="es-ES" sz="6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395536" y="1538575"/>
            <a:ext cx="39359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ESTHER LUCIA DUQUE 6°1</a:t>
            </a:r>
          </a:p>
        </p:txBody>
      </p:sp>
      <p:sp>
        <p:nvSpPr>
          <p:cNvPr id="7" name="8 CuadroTexto"/>
          <p:cNvSpPr txBox="1"/>
          <p:nvPr/>
        </p:nvSpPr>
        <p:spPr>
          <a:xfrm>
            <a:off x="5035804" y="1350146"/>
            <a:ext cx="367240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ASIGNATURAS: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Matemáticas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E-mail: estherludu.iearm@gmail.com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394688" y="1496184"/>
            <a:ext cx="619704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32 CuadroTexto">
            <a:hlinkClick r:id="rId2" action="ppaction://hlinksldjump"/>
          </p:cNvPr>
          <p:cNvSpPr txBox="1"/>
          <p:nvPr/>
        </p:nvSpPr>
        <p:spPr>
          <a:xfrm>
            <a:off x="7092280" y="6309320"/>
            <a:ext cx="187220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Regresar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367249" y="2557713"/>
            <a:ext cx="39359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MARYERT MOSQUERA O. 6°2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5007517" y="2369284"/>
            <a:ext cx="367240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ASIGNATURAS:</a:t>
            </a:r>
          </a:p>
          <a:p>
            <a:r>
              <a:rPr lang="es-CO" sz="1600" b="1" dirty="0">
                <a:solidFill>
                  <a:schemeClr val="bg1"/>
                </a:solidFill>
              </a:rPr>
              <a:t>Naturales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E-mail: maryert.iearm@gmail.com</a:t>
            </a:r>
          </a:p>
        </p:txBody>
      </p:sp>
      <p:sp>
        <p:nvSpPr>
          <p:cNvPr id="15" name="Flecha derecha 8"/>
          <p:cNvSpPr/>
          <p:nvPr/>
        </p:nvSpPr>
        <p:spPr>
          <a:xfrm>
            <a:off x="4366401" y="2515322"/>
            <a:ext cx="619704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8 CuadroTexto"/>
          <p:cNvSpPr txBox="1"/>
          <p:nvPr/>
        </p:nvSpPr>
        <p:spPr>
          <a:xfrm>
            <a:off x="395536" y="3717032"/>
            <a:ext cx="39359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JAVIER OSPINA MORENO 6°3</a:t>
            </a:r>
          </a:p>
        </p:txBody>
      </p:sp>
      <p:sp>
        <p:nvSpPr>
          <p:cNvPr id="17" name="8 CuadroTexto"/>
          <p:cNvSpPr txBox="1"/>
          <p:nvPr/>
        </p:nvSpPr>
        <p:spPr>
          <a:xfrm>
            <a:off x="5035804" y="3528603"/>
            <a:ext cx="367240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ASIGNATURAS: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Tecnología e Informática y vocacionales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E-mail: javier.iearm@gmail.com</a:t>
            </a:r>
          </a:p>
        </p:txBody>
      </p:sp>
      <p:sp>
        <p:nvSpPr>
          <p:cNvPr id="18" name="Flecha derecha 8"/>
          <p:cNvSpPr/>
          <p:nvPr/>
        </p:nvSpPr>
        <p:spPr>
          <a:xfrm>
            <a:off x="4394688" y="3674641"/>
            <a:ext cx="619704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8 CuadroTexto"/>
          <p:cNvSpPr txBox="1"/>
          <p:nvPr/>
        </p:nvSpPr>
        <p:spPr>
          <a:xfrm>
            <a:off x="395536" y="4730648"/>
            <a:ext cx="39359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CLARA EUGENIA LOPEZ 6°4</a:t>
            </a:r>
          </a:p>
        </p:txBody>
      </p:sp>
      <p:sp>
        <p:nvSpPr>
          <p:cNvPr id="20" name="8 CuadroTexto"/>
          <p:cNvSpPr txBox="1"/>
          <p:nvPr/>
        </p:nvSpPr>
        <p:spPr>
          <a:xfrm>
            <a:off x="5035804" y="4542219"/>
            <a:ext cx="367240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ASIGNATURAS: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Sociales</a:t>
            </a:r>
          </a:p>
          <a:p>
            <a:r>
              <a:rPr lang="es-CO" sz="1600" b="1" dirty="0" smtClean="0">
                <a:solidFill>
                  <a:schemeClr val="bg1"/>
                </a:solidFill>
              </a:rPr>
              <a:t>E-mail: clarae.iearm@gmail.com</a:t>
            </a:r>
          </a:p>
        </p:txBody>
      </p:sp>
      <p:sp>
        <p:nvSpPr>
          <p:cNvPr id="21" name="Flecha derecha 8"/>
          <p:cNvSpPr/>
          <p:nvPr/>
        </p:nvSpPr>
        <p:spPr>
          <a:xfrm>
            <a:off x="4394688" y="4688257"/>
            <a:ext cx="619704" cy="50405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6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586358" y="30073"/>
            <a:ext cx="78253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Elección del padre de familia </a:t>
            </a:r>
          </a:p>
          <a:p>
            <a:pPr algn="ctr"/>
            <a:r>
              <a:rPr lang="es-ES" sz="4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s-ES" sz="48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epresentante de grupo</a:t>
            </a:r>
            <a:endParaRPr lang="es-ES" sz="48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1 Rectángulo"/>
          <p:cNvSpPr/>
          <p:nvPr/>
        </p:nvSpPr>
        <p:spPr>
          <a:xfrm>
            <a:off x="32420" y="2060848"/>
            <a:ext cx="34563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FUNCIONES</a:t>
            </a:r>
            <a:r>
              <a:rPr lang="es-E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s-ES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8 CuadroTexto"/>
          <p:cNvSpPr txBox="1"/>
          <p:nvPr/>
        </p:nvSpPr>
        <p:spPr>
          <a:xfrm>
            <a:off x="586358" y="2891845"/>
            <a:ext cx="765805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Asistir a las diferentes reuniones programadas por la institución para: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2987824" y="3861048"/>
            <a:ext cx="525658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Consejo de padres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2987824" y="4404010"/>
            <a:ext cx="525658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A la comisión de evaluación y promoción en cada periodo .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2987824" y="5254748"/>
            <a:ext cx="525658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Velar por los intereses del grupo 6-3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2958754" y="5786454"/>
            <a:ext cx="525658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Otras reuniones programadas por la I.E.</a:t>
            </a:r>
            <a:endParaRPr lang="es-CO" sz="2000" dirty="0">
              <a:solidFill>
                <a:schemeClr val="bg1"/>
              </a:solidFill>
            </a:endParaRPr>
          </a:p>
        </p:txBody>
      </p:sp>
      <p:pic>
        <p:nvPicPr>
          <p:cNvPr id="9" name="8 Imagen" descr="pad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14818"/>
            <a:ext cx="2595567" cy="172834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0" name="32 CuadroTexto">
            <a:hlinkClick r:id="rId3" action="ppaction://hlinksldjump"/>
          </p:cNvPr>
          <p:cNvSpPr txBox="1"/>
          <p:nvPr/>
        </p:nvSpPr>
        <p:spPr>
          <a:xfrm>
            <a:off x="7092280" y="6309320"/>
            <a:ext cx="187220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Regresar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25220" y="9303"/>
            <a:ext cx="49877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UNIFORME</a:t>
            </a:r>
            <a:endParaRPr lang="es-ES" sz="80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utoShape 4" descr="data:image/jpeg;base64,/9j/4AAQSkZJRgABAQAAAQABAAD/2wCEAAkGBhQSEBQUExIUFRUUFR0YGBcXGBcXFhcYGBgXFxcXFxgcHCYfFxwjGhQVHy8gIycpLCwsFx8xNTAqNSYsLCkBCQoKDgwOGg8PGiwkHyQpLCwpKS4tKSwsLCkpKSwsKSwpKSksLCwsLCksLCwsKSwpLCkpKSwsKSwsLCwpKSkpKf/AABEIALMBGgMBIgACEQEDEQH/xAAcAAAABwEBAAAAAAAAAAAAAAAAAgMEBQYHAQj/xABEEAACAQIDBQMJBgMHBAMBAAABAhEAAwQSIQUGMUFREyJhBzJScYGRobHRFCNCweHwFWJyJDM0c4KS8SVTg7JDRKI1/8QAGgEAAgMBAQAAAAAAAAAAAAAAAAECAwQFBv/EAC8RAAICAQMDAQYFBQAAAAAAAAABAhEDBBIhMUFRBRMyYXGhsRQigcHRQkNSkeH/2gAMAwEAAhEDEQA/AKhunsZbt0BhKgSR1jlWkLhUy5cq5YiIER6qznd/aws3ATw4H1VeF3gsBc3arHx91UybTEZpvtsFcNiiqCEcZ1HSSZA8JqtslWTe/a/2jEFx5oGVfUKrrGrl0GONhj+1Wf6/yNaARVA2L/irX9f5GryMUDwk+Gn1qnLCUnwjt+myUYO/J1607dTZnYYZVIhm77eto0PqAArO9hhLl8ZpyIM76EnKIgRzJJAA561qI2gmVmnRCFJ5ahCPZFxdaliwyXLRX6lnTqEWPQ37/WjA0wt7XtkMVJORsmgmWJgBY0OoNdO1VEgo4ZcsrAnvFgNZg+YdQYrR7OXg41okRSgNIYe9mRWggEA6xOvqJqg77+VX7DilspbFyBNzWCoJ0C8iYk+6o0M0cUovCoDdfeyzjrQuWm9YOjAjiCOIqeBoAODSq0kDSgpDFBRxSYNKCgA4oxFFB+dGoEcK1wUeix+/1oA6a4DQmgKAAaEUKH7/AGKBjfEWkiXyxzJgAe3lUXdtWPw37Y4/jUj50nvHt5EHZ6s0qTHKGB16cKzFEx0S2OdYttcbR2yqoZuKqQxhG0Gsx1rbpdPHNdzSrzf7JmbLk28JWaNcCjhdtH1Os/OkHxSDi6D/AFL9ao74XGqYbaMdwvxPmpkNwiQMyqLimRx16Ur9gxhS1GOu5mnOdSgk2cmQBZYffDM2oGUnlW16CC/uL6/wVe2f+P2LnYxVt+F61PQuKenZ7xIAIidCOFUDC/a7VzDG7iWurdvW0IloGYFoOkMCFI93WtV2Ov8AZ7P+Wv8A6isepwLDVNO/Bbilv7BdiWSqtmESfyqToqijVhZoSo7XBXa4KQzx8L+tHOJMUzz0C9MQe8002cUZnpJ3oGPNi/4m1/X+Rq7fZI4NHs/XwHuqjbCb+1Wv6/yNaPhsMbjqi8XMD286pnOUXUTs+nxi8cnLs/2LFufu990bhyd8jRkLAqhOWe9r3iT7BVjw+xSqsouDKxBy5NARliO9IEIojhpTrCWAiqq6BQAPYKdJWmOSSVHJzS3zciO/gerHOmZmzZuzOYHjKnPpqaMNisWk3pOkyp1jNlnv8sxiOtSYoyVL2svJVtQ0xuKGGwzO5kW01I00UcpPQda8w7X2m+Jv3L7+ddbMfAfhHsAA9lej95thfb7FzD9s1oGJZRJImY4jQxWfDyLWGP3e0kPQFUaSOPmuNNKruwM93a2newt9L1rUqe8pYKrjmraiRHu0Neh13twHZozYuxbLKGym8mYDmCA3EGR6wayHfHybPgcN2/2u3dGdVCi3lmTGjFm1B5dKo1++ZMHQacB++MmotAbttXys4O22Ww96834ciymYkALLFeM8prQdlYo3LasRBI/LrXkrAa37XP7xP/YV6x2GsWV48KBokR+/3zo9JqaOKYxUfv8A5rooo/OjCgQauGhXKAOGgD+/3woGuRQAYmq7t/eHs+4nnRx6VI7a2mLVsnnwA61E7RtYcBHuKSG7ocBjykTl4U6ITfZFWuXCSSZJPGaZNsu3fcLcDDQgMpiJ6kae+rNi8LhMha3dIaCQpYCfDvjSogLHOROh6jkfdTjKWN7oumUOPkjLu5ltM6riLgV1AYDIe6NQskaDjoKdYXyV51DLduxGneT4aUtiX7pg8q0HYCRYT1Vtj6nqV/V9hRwQl2KLgPJc1q7buZ7jdmwYKXTKcvAcK0PZuHKWraNxVFBjhIABinAFCaoz6nJnp5HdGiGKMPdDKKNRVo1Ziw7QFCgKAPF5bxopeki9EZqYCpakneky9FJpASW7x/tVr+r8jWg/xjsXBVwrjSYBIkdCCOBrPd3f8Va/q/I1ccfigGIKBtJ+WnDiaoydUdnQOsUvmSy72Yh+GJc+qB8gKFva+Kdgq3rzMxgAM0k1CWsRqFS2CToAp4wYgaeMjwBrSdwtmBAzOkXY1kyUBJGWI7pOWfEEVBRlJluXLixR6K/kTm7myblm397de5cbzszMyr/KoPz51LtcgEnlXKh9ts1+3esWGXtTabKTwVmELmI4cZ9nOtaVI4U5OTtkf/BcScamMtYtUttbVTZcErdEsxnXumCCGAJ9hg1Xf7yXYjEYu5fw1nD5LmWQHytm4vcIKwJJkweU86m7m5+MfZNzB3Th8U4I7N2ZgUGpOuU95fwnoYPDXNNoYfaWy2XN2ti3mKqA4aw0gkgoCUIIkwR1pkCBxmGuWWNt2kW+8oDZrZziVe3yIIMyOlR5p5tLHPdctcYs7akmBy7qgDQADkOtM6QDrZA/tNj/ADk/91r1lssRaT1V5GtXcjKw4qQ3uM/lXrHdrFC5h7bKQQQDI4EESDQMlFpSiD6UoKAG2N2rbsx2jZZ1mCdNBJgaasB7acYPGJdQOhzK3A1FbxbSWyLZa2lyXgBuKyQuYd090ZgWPIAmo3D74AQq2EUacHgDM7JPmaRlzt0VlPOgZbTQiq/sves3rwTs1AIGofMdQ5iMoMrkhumYcasUUCCxSV+6EWT0rt/EBfEngKi0uO14i4kLl7p85ZB1nxg/A06E2JbNxi3w7ABmB0DcxyPAwDTT7RhrqFCTYl5Kt3Rm4dSvsFHw28Cpca3et9myaZwO6RpHiumvMcKidrYe2rfd3BcDDNB10Jjzog6+3jRZW2MsXYCsQGzQxXgV80xwPLx4GklWuZgKOrVFlbEry8Okj4kVpGzVi0vqFZ3fHdkaka+4zWg7HvBrKEdBQizF3HlD9/s10igDTLjq0aipRqQHZrgNdoCgDxEzUQtUhtDZmQjKTrwB4+w8DUeywYOhoA5QoUKAJDd//E2v6vyNaCtskgAEkmABxJ5AVn+7yk4q0AJJbQDrrW77vbEXDjtbsdpHPgg+vU1VODlJHT0uojhxSb630HW627QsDO4BukevIPRHj1NWMGBrUWdokqrW1zhzAYMuUaxJM8J05nwphtX7Q17LZCXkVRnXtlRwZJMgAnhECVmDJq1KlSOdkyvJLdIkNo7aCutsMqliJLkKMpMaSRJPIU0zIuOuhNoWxca3lGGYIVVsvcLCQ7dYnmfCqTvFv3YXHH7VspWyjJN0ff5BwYBlyxq0QfbUVv3sjBPhxjMLdYLcg9m0FWZmIZRJzi4NWI1AA5TTKxtvPu9jtms1xbyqucHNYuFdbhYgm1MqpOYazw90Ftbei/ikUX2DBSGkCHuuoyK1wzrlWRpHHgSabXdrXTZW1cuMbSxlQxJjNlBaM2UZmgE6ToKjrlwn96AdBTAKxrlChSAFb95Edu9rg+yJGaycnsAlT7j8KwCtO8hodb99x/d/doSZ1c5yAOsANPrFAzfh+/3yo6n9/vjSY1owPOgYoBr+/lR4qNxW3LVrRrig8lkSTBMAcSYB91Q2O3rciLSR/M5/IUEXJIs9y6q8T+5+NRl7bgL9mhEkxJnnyEc6QwGLD2u1C5nQGR/NALR4HjPSmWD21bc/eqqNPdccJ5STwPrkU6IOXgkTgXGIW4GzLwIJ1E8T04waY4nbzW77Ad9J4GQwPMKTynrUXfxjJdL272cyVzzM5TBVvUZEUjtHaxumWVQYA0GukyS096dIEadTQRsdbZezc+8tlszTmBBiRAgk+a2ug5gaVDzXC861wtSsg2do6Cks1LIwpAK1ZtzMRNtkJ80x9PgRVZWpvdZSl3X/AOQSB4AxNJEsfvFuiujjXCa6KkaALRqKtGpAdoChQFAHkK/ce1pdh15OAJH9S032hYW4gZYMkaj5GpdhZyKQQ4ywNdCAQTIJiRodaj9q7JCjMnd1Ej8J14npFKwIS/gmTiNOtcweCe64S2jOx4KoJPwpx2rAMpMEcQYM8zHrrbNzt2rWEsrlX7x1Bd+ZMCR4CZ0qSViZmabq4nAMl9gBctjtAogjKNGbNwlSygjxB1Ew2xm8uJxDgNcPe0j9SJ90Vte2dlDEWiogOvetsRIVwCBI5gglSOYJFYzjsCtnEuQAqlQyrMZQ+pHhEEeynRGyw+Tves4XEjD3WPY3iQc5hbbwYIk6A+aR1I9sPvHb+xY4/ZL9wQBcWCRct5iT2dwfiIgHvakMJqvDGDmFPgTNG7dBwOnSQB8IoCixb075XcdbRLyKrKwYsGLEkJkhUj7sGSxEnWKrnZHiq69TE+7/AJo1gvcJFpGaOIRS3vgGprZ+4G0L/m4W4oka3fuxrGveMnjOgoGV98O3GJmknEcdK1bYfkPac2KxAUehZBJI04u0RzGg9taBsjcbBYaDbw9vMpkO47S4DrwZpI48qaVis8+7O3Sxl+Dawt5gfxZCq/7mgVaNj+RbHXSDdNvDqeOY53H+ldP/ANCt5U0drgUSSAOpIAp7QszrY3kKwiQb9y7fMarPZ2yesL3h/uq4Y7BpYGGtWbaoguQFUQAAp0j28fCnV3b1pdAS56IM36UTDrcv3FdkyKklRxJnr7qOEFMm2uBVk8gKYm+XOvDp9aPtgxaPsqPs4mlFWKRB7+7IU2WxHDIALpHK0GzC6B+J7LRcXQ6Bh+KmGzsSWQB/PUlHjQFkMFgOQOjDwYVdGhlIMEMIIPMEQRUTY3TspOVrneie8DwRE5j0ba/Gm4ldEXYxr282RiuYQSInTXmCOo4czSBuTy41IY+1hLJy3cUtsgTDugMdYPKnOA2Ph7yC5avG4jcGQqVPtApUxuEkk2iFZieZPrJNFKGrUm79kcmPrb6U4t7JtLwtr7ZPzo2kaKTlP/FL2sHcbhac+OUge86VdAirwAHqAHyrhp7Qoqibv3jxCr6z9JqQsbsj8Vwn+lY+ZNTFy6q+cyj1kCm7bXtDgSx/lBP6UUhqIrhNl2k4LJ6tr+lCyhONB5LbHvLGfhloiYy8+luyR4v9BUlsjZ7ISznM5iT+Q6UrroTjHkk67XKH61EsDJRqIho9IZ2gKFAUAeJcHjGtNmWJ8RII6GrFc2sl+y34XABKnXmNV9L1VVq6DQBMXNnLI76kT1101YevmTW54G+CishDKVBBBkERpB51guz7qN3bjFdIBjQjoegnUnnUrszeLEYX+6unL6Ld5deByk90nkByqUXQmbnbvUG2dZcy1m23rRTx48qzjYXlIv3L1u09i2xuHLKsRrGpAMzwq9ptFxxsN7CDU7QqIDewHBlTZsYRbbDKrdgpKNzUnhBHhyNPvJ7vLbxIazdtWVxFsHzLaqr29IZRyiYI9R51JYnFi6jW7mHuMrCCO7w68dDVFTcjEpeW7YYo1tpRiNY6MAYMjQ+2q22n8DbeLJh54nH6r+TYkgcNKPmqAsbSxOUThxmjvd6BPgOIFHy4t/RQeET7yanaMJMYjGKgl2Cjx/LrTD+Ls+lm2T/M+gHs40nhtgEHMwLnqxB/OpW3acDRR7x9aLAZLgcQ/n3coPJYHx40vZ3cQmXLOf5iTS1/EMilnhVGpJIAAA11ruDxJuKGQhgYgggg1Fkuauh3h9n2081RT1P3/wA0wAudPiPrRwLnT4iihWL43DdohXhNVu8HtmHQ6fiXX3jlVgAudPiK7kuH8I94+tNWgdMr9nGqfxj26H409S+eRmnl3ZOfjbX4U2fdZeSR6iKnuIbStb7btHF2syQL1sHLPB14lG/I8j6zWfbjb4XNn4nsLxIw9xsrKw1s3DzA5AsYb38tdjO6x6v/ALv1prd3CtsxZrQZjxJykn1k8aql1tGxZ92H2WRXXuvx/wAJMX9JnQ850pC7tS2vFxPQST8KLa3TUADJoOAkQPAU8sbICcLYHuqyzHtI9MVduf3VqB6T/kBThdgXH/vbrHwXQfDWpNUccFHvFIbQxxs2nu3NFtgsx46ASfE6UupLhBcPu1ZXiJ9etPreBReCgVQd3/K9h8Vf7EK9pie72gVQ8dDPHwOtXlC5GgEesUSg48MakPAI/f7NdDUzPadPiKAFz0fl9ajQWPp+VcNNQlw8h7xRuwu+Hv8AzpDsdrRqRw6MJzfClqQztAUKAoA8PUKFCgAU7w2LPAkx10nXQ69ToJ5CmlCgC3bmD/qGF4H70RHQA+5eIHWJre0jpXnncG8f4jhl5dqD7YI/SvQyUALW18KWtr4cvzpJDSy/kKYhQfWjqKKKOv50DDj6V27dCqSxgATNDNGv7/Sqtvfg7+Lw5TDOqnNBkkZlEhgGAPOPcaT4RKEVKSTdLyUjyi77/aWOHs/3Snvt6bD8MdAfefVRPJzvW2HurZY/d3GgSQAjGfgxgeuq7tHd2/hmC3rTJ0bih9TDQ+qZoqWLQ4u8j0cog+/TWue5T37j2MdLg/D+yjyn3+Pk9DJtJR5wI9Y/OmeP2iQ8pftIoSYfzfxSflwPLxrPMX5UwEAGHlsokm4InmYAJHqp/wCTfbt7GXrjXAmQaBQvM6mTz/XxrZHIpOjzGTRZcUXOapFxt7VuZQftOG4hZytqTMcx0J06cqVXaVwSGxGGkiV0bi2qyJHd1HvHWphbK+iOPQdNNetG+zqeKqT4gfs1aYiKTajEqq4izJ0PdaDJgZddToefMGjXdqNlg4qyrye8o7sd0RrOvH5eNS62F9FevAcevhRmw681X1wOnWgZXLe1HXMDjbJLAFcw80Cc50AzcV91HtbWutbJN/DrBg6MY1PzCn9jWf8AsyeiukfhFd7BeGVfcI04UCIvCbcRRF2/bJBAkBhrHAk/Pxil7e8OHJgXVnp8PbT42Vmcqz6hXFwyTIRf9ooGJ4XaFu6G7Ng2XQgcQfEcqzXy1bz5LK4VG713W5HK3qIJ/mIj2GtLxFwINAAToOWvKaynefyR4rFXnv8A2227u3mvbZAq6woYM3Dh5taNPt3XNlWRuqRj9wA1tfkj35e/h2s3AXfDhQWmSytOU6mZ7pB9nWqBtTyX46xOfDm4o/FaOdYHgIYe0Uy3c3juYDtWw5UG6FVs65/NzHTXTzj7xXQzQ9tD8lMpjLZ1PSFrayHiYPjpTtWB4Ga82Yzyi41xBvxHo27Y+YJrXPJFiHuYFHd3csSSWJPFjwPToK5s8EsauRdCe4vto0pNICjKKoLRWuTRFo1AHaAoUBQB4eoUKFAAoUKFAE/uF/8A0sL/AJo+Rr0MtwdR7+teedwz/wBSwv8Amj5Gtm2tZwvaN2ocOVzErmPdWASAOA4Ax1poC0KaXQ8PZUDh9t2bahAHAUERlYxkIVvEwzKPaKkcBtNLvmzoBxEcyDHLQgj2UxEkho4aKRT8qaYjaai4loEZrkx6gJMdfZSGkN95WxFyyyYUoH0BZjwBGsaHX11Xdw7d/Dl8JibdxA5L27kypJ85Q40zGC41njpVg2Zsy8jXhcuB0uOWQqSroCAMp68AQRzmq3jd9L+CxL2L/Z4hFAIde5cytwDjzS0coHEdaqlSakzoadSyQlhik+/x/QRw/lI7MtaxaJibeYr2ltQMwBIk227pHDgR7arO9e0cJedGwtns1QGe4qAkxlGUdCCZPWpXbm29n4q0zJYFu9HDKVcnTKVyyh1mZI0FUq83ADl8TzrLlm+lpo9DotNjveoyi11XYQuGTWq+RrCxad/SY/CF/KsqZa2PyRR9jHrafXmNGn5kVestrD+poinX99KOrUiKMo/KugeSFgaUmkFOlKUBYahP79tFoUAHmug0SmG0sQ5V0sx2mQkTqAY0n28qVA3RA74/bmNq5gArmzd79psqi4hUgjMTpEjx18Iqub/7EYWVx1g4nC4mVD27RbvyYbtBb0kenwYKOOlOfJztHaSXXtbQsXglzVLrBe44GqEqYCkAkGBqDrqKgsb5XsRhr960DaxKI5VC6tauQOBeOJGo80Tx0rZjxT31GnX1KJNVyV/CeVrGorI7piEKkDOArA8mLIBm4HQj21T8VfLMWY95mLMYAlmOZtBoNTwqw7271fbnDZGWDnYHKQrZQuS3lAOSRPe1JM1WG1rqY4KPKjTKWwpNeg/I3bjZ1rjEHjw1YnTwrz7FeiPJKsbNscfMHy5eFYdauEXYi7CuTXJrhrml4rbNHpO0eNKUhnaAoUBQB4eoUKFAAoUKFAE/uEP+pYX/ADR8jW+XNk2naXthjHE9NPZGg9cDpWB7hGNpYUn/ALg+RrcMbvVYsjvXFnpPr58OVO6JKEpcRRILsOz/ANpefXnqeesnX1gHlSqpZw8kALMcNSTqdBzOpPjUXsTbq4xC1typVoYRqB4T1HP10z3i2Hbxd3s0xRt31twLcjKwJJJI848wYOkcOsXLi0WY8V5Nk+PPHQf7x7TvW7CXEtuysQHC6MiHXM2hiOemnhRtvYfCHEYVrrMlyZsXASEkFWysfN1048ROtRW0d6mwFrD4cW5e2iC5nEIUVcrZGmCZiOXUUfePLtLApdw7BuzaTaOUHNEZSTwYA6Dg3uqtyu/sbMWncXFviLtbvn0sdb87QvYRrN+yzBT3bgYZrJ5rmHFW5Bh6ulQOM3xwmNskYiwi3kjKXLBSJGbK6d4GJhSNTFRexd/Ltu29i8xZGEKSodrcESuVj3gQCIPA9RpVbxLjOzBQuZiVTkoJJAPqnhVM83df6OxpvT6/JNNNdJJ9Qt0hS0TBJyzxCzpPjFNzXWaaLFYm7O+lSo5WneRnGf3tsnUGY8GA/MGsyNW7yXYspjo5OnyYfU1dglU0cz1TFv08vhybqE/fs6Uz2paxJj7O1oQIPaZjJJEGVGkCdOc8uNP1NR22tjHEG2Qyr2bZiCubN/ITI7h5jwFdM8QPdnrdy/elMxJ82YAnQSQJ05xTuPz/AHFVKxuQyhZvK2UIO8hObLmkv39S2cFuptp0qT2Xu89q4He/2kTqV7xEMILTwlpIjiB0oAmstA/v986Qv7QCwBJJYLoCYJ0EwIA8aqu+V/aEgWMOb1oqMwt3FttmkyCxbNER5oB461KMdzoi5JE5tHbAV7dsaG4YDMQqDUAwTxbXRRMnpxqOw+wMXa2g19cUr4e4ADYcEFBlUZkYSC2ZeBA0Y61Eb2bwbL7ezaxdsu9kjvANFgnKZLAg6ZRwmIqN8p9vEns8ZhsSWtqmi23CMqxmZ1IIN0QJI1jLwq/HjdpdL8lblfIrvx5QMXgMWYsqcOwAQ3VKhrn4slxW4eBE8TwFVXeTyl2cbh2FzDBLoBgZUuByRAi4Ya3lY5uHKm13ypX72GNrEDtCJy5VQLczIVAvAgnuk5pSJOhgcaRAUdW98fU10MWnSX5lTXfyVOd9ArNAjnz/ACFIlq6RRa2NkAEVuHkQ2uHwzWSTmtMR7GJZY9hI9lYhNXnyP7U7LaGWSBcQj1lDK/AvWHVxuBZjdM9CVyKOGoGuQajtuj0VaNSGd5VwV3lQFAHh6hQoUACr3ux5L7l4B8QxtIQCFEG4Z11nRNOutQG5FoNtDDhgCM869QpI+IBrd7LVJKyLZnO8G5FvDGbKxpnRixLEqp7S368oDrGphx0qvIpYiNSeHOfbWybUwRvWiqkBx3rbESFuLqhPUTx8Cao17cvEW7rutrMvFAhXn3iIkEQZUadKozY2+Udr0vVRx3CX6Efu5tj7JikbWPNuf0mJ06gwfZUpvw4TFC/YZkLydO62ZYHaLGuVvjHMGoy5u3ifxYW7PUKW9+XxpBdh3h/9e8P/AAOfy8az26o7SjillWXculPpyTe197ExeFUXlU3kVgIRpDErldXmFWB3lPhFQGA2i9jNlKjNEgqr6qcyMAdAynUHlTgbAxDQPs2JP/jcD4qAOBp5Y3IxbERhXE83KqPbLflUXvbsnBafFBwbVPmm0QLX9SeZJJJ1YzxpEmrtZ8lmIbzntW/azn5fnzp/hfJGJ+8xJPgiAfEsflS9hkfYb9U0sF7xnNAGSANSeA5mtfwHk0wdvzka4ersfkIHwqy4DZNmyItWraf0qAfeKsjpJPqzDl9dxr3It/QxXZu52Lvxkw9yDzYZF97RV73f3K+wAXb1wNedlQBfNUEhiBIlicvHoKv6Co/atkXLllJ1V88dIBWT/uNacenhB2zkar1bNqI7FwmT1ltBSymkl0Hs/etNu1zmPwg++rUrOY3QTau8drDqWczAJCqCzHLqYUamJ5VlG8Plhv3gVw4FlDwJhrkevzR7J9daxtHY1u/b7NxzBVhoyMPNZTyI/SvP+8Gw+wxCqVCku6XEXzUe2ROXU5VdGt3FU8A8SYrZpY43OpopnKVcFv8AJt5Q3t3exxdzNauMSty42tu4xJgk8VYmBJ7p8Do58oe28dgNoC9bxDG3cUZAYNsATNpkHvDaHXjpWb44KWyxkAGh4AyJ9vGltpbWvYgAXbgcDXuqqAsFy5mIEs2XSTNb/wAPHfuS47op3OqLXvzvhhtoYW1cKomIVeCljcDlgGRu4Fa3lBYNmkGBGtU2zte8lk2gwW2c3FQWUOIuZCdUDAAGONNpA5x6uPvojXQOC+061bDFGMdvYTbbsRN2OHv5/pSeaneHa5cYJbUu3JUUs3sC61Zdm+THHYgAtYFkH8VwhSB1Kat7IHsonNR6saRT81FZq1rZnkMTQ4jFOx5raUIvqzNmPtgeyrlsbycYHDhcuGRmUyHuDtHnrLTHsrNLUrsT2HnzBbOu3iBZs3LsmO4jMJ9YED21pO4fk9xOHdsXiVFrIhCWyQXJJEs0aLABjWTPLnr6WQogAAdBoPdTLb4+5K82Kgf7hMewVmyZ3JUSUaJjCtKKeopUiksIsIo8KVmsBoDJRqKoo1IZ2gKFAUAeHqFChQBK7r7TXD4u1decqkzGpAZSsxzjNPsrb9m4+3eQPadXU8wZ/wCK890vhMdctNmtuyHqpI+XGpJ0Jo9H27hpzbuVjm6O/mMuYm1ZZ1uB2iXUTEdRHTnPGtSW7eB1tA+okVPchUJ7047EWrQu4dhC/wB4uQNp6Y56c/X4VC7neUR3xHYYpgTcP3ThQqyATlPrjQ9RHOrH9ubg1ho56g6VQdubhPcuMbKZFOqhplDMkCOWmn6VCTafHQ2wePJicJcSXKfn4GvLco2aq3sTaeIWwi37Re6ohmXzXgedECCeYipBcVfbzbQXxYz9KlaMNEmXpve2jbXRnUHoNT7hSKbFuXP726SPRGg+FSGG2NaTgopbg2jAbaT8Nu43+mPnR1x19vMsAD+Y/SplLIEQAKVA0pWOiGXAYh/Pu5R0UR8ePxqQ2fshLWo1J4k6n307ilBQMLd80/0mozBYmFE1LFJEdRUFftvaMZC6ciOIH51ODSfJGSsl7WJB51Wt49wbeLu9obr22zZtACM3ZrbHHhAUU8t7Qt8zlPRgRTpMYvJ1PtFXJ07TIPnqZptjyRpaOe5tFUDsdXtcTyE5+nXpTfZXkqs33KW9qWrjJq620BI6fj051qG0sIuIsvauQVcQddQeRHQg61iO2tn4jZuOV0JNyycyMJAu2+Y06iQR+lTnq8sKVmvDpMebFJx99c15Xw+ReMN5CrUjtMXdPUIiLPqJmKnNn+SLZ1vKWtPeYc7rsQfWgIQ+6pPd7eyxi8Ml9WChhqrEBlbmp+vMa08ubatDg2Y/ygn5USzTfWRk2pdELYHZdnDrls2ktqOSKF+VLluZgDqajhi710xat5R6T8f9tOLe7eYzeZnPSe77uArO5jUDl3a1lfxhj0XvH4Ukdss2luw56Fu6KlbGyraRCCnYtjpUXNsntRBCzirnFltj+USR7TTnCbBCsHdi79WM+6pYCuVFux0AV2ufrQH5/lSGHWjUVaNSA7QFDlQFAHis4denzrn2denzoUKAB2C9PnQ7BenzoUKAJbdJcuPw5Gh7QfI1uC49/S+A+lChTAUXHv6XwH0pZce/X4D6UKFNDDrtB/S+A+lKLtG5PnfAfShQpCOjadz0vgPpSn8Tuel8B9KFCgALtO56XwH0oy7Tuel8B9K7QoEG/ilz0vgPpRv4pc9L4D6UKFABv4nc9L4D6Uc7Uuel8B9KFCmAlexBJ1g/6V+lMHA6L7h9KFCkMbMo6D3ChbtiRoOHQUKFMEOLQHRfcPpUhZxBUCIH+levqrlChgPP4lcBADaepfpQG1rvp/BfpQoUgODat3Tv/AfSjfxW56XwX6UKFAHP4rdjz/gv0oDat3TvfBfpQoUAdO1bs+d8F+ldXat30vgv0rtCgADat30/gv0rv8Wu+n8F+lChSA6Nq3fT+C/Sp+aFCgD/2Q=="/>
          <p:cNvSpPr>
            <a:spLocks noChangeAspect="1" noChangeArrowheads="1"/>
          </p:cNvSpPr>
          <p:nvPr/>
        </p:nvSpPr>
        <p:spPr bwMode="auto">
          <a:xfrm>
            <a:off x="307975" y="-171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6084167" y="2952339"/>
            <a:ext cx="240252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Tenis Azules, negros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9121" y="1322727"/>
            <a:ext cx="19591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GALA</a:t>
            </a:r>
            <a:endParaRPr lang="es-ES" sz="6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76430" y="1424235"/>
            <a:ext cx="347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ED. FISICA</a:t>
            </a:r>
            <a:endParaRPr lang="es-ES" sz="6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84168" y="3465687"/>
            <a:ext cx="240252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Sudadera Azul Oscuro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84168" y="3969743"/>
            <a:ext cx="240252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Camiseta Blanca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35539" y="2672030"/>
            <a:ext cx="31835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Zapatos Negros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5539" y="3135237"/>
            <a:ext cx="31835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Jean Azul Oscuro Clásico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35538" y="3590433"/>
            <a:ext cx="318356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Camisa Blanca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235538" y="4034892"/>
            <a:ext cx="318356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err="1" smtClean="0">
                <a:solidFill>
                  <a:schemeClr val="bg1"/>
                </a:solidFill>
              </a:rPr>
              <a:t>Jomber</a:t>
            </a:r>
            <a:r>
              <a:rPr lang="es-CO" b="1" dirty="0" smtClean="0">
                <a:solidFill>
                  <a:schemeClr val="bg1"/>
                </a:solidFill>
              </a:rPr>
              <a:t> Diseñado por el colegio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35539" y="4473799"/>
            <a:ext cx="31835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Medias Blancas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663491" y="4758243"/>
            <a:ext cx="4577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Chaqueta o </a:t>
            </a:r>
            <a:r>
              <a:rPr lang="es-ES" sz="48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Buso</a:t>
            </a:r>
            <a:endParaRPr lang="es-ES" sz="48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1707" y="5867980"/>
            <a:ext cx="31835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Azul Oscuro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436096" y="5867980"/>
            <a:ext cx="31835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CHAQUETA (Institucional)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47864" y="6372036"/>
            <a:ext cx="31835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Sin Publicidad.</a:t>
            </a:r>
            <a:endParaRPr lang="es-CO" b="1" dirty="0">
              <a:solidFill>
                <a:schemeClr val="bg1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899592" y="2132856"/>
            <a:ext cx="0" cy="2525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15" idx="1"/>
          </p:cNvCxnSpPr>
          <p:nvPr/>
        </p:nvCxnSpPr>
        <p:spPr>
          <a:xfrm flipH="1">
            <a:off x="899592" y="4658465"/>
            <a:ext cx="335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14" idx="1"/>
          </p:cNvCxnSpPr>
          <p:nvPr/>
        </p:nvCxnSpPr>
        <p:spPr>
          <a:xfrm flipH="1">
            <a:off x="899592" y="4219558"/>
            <a:ext cx="3359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13" idx="1"/>
          </p:cNvCxnSpPr>
          <p:nvPr/>
        </p:nvCxnSpPr>
        <p:spPr>
          <a:xfrm flipH="1">
            <a:off x="899592" y="3775099"/>
            <a:ext cx="3359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12" idx="1"/>
          </p:cNvCxnSpPr>
          <p:nvPr/>
        </p:nvCxnSpPr>
        <p:spPr>
          <a:xfrm flipH="1">
            <a:off x="899592" y="3319903"/>
            <a:ext cx="335947" cy="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11" idx="1"/>
          </p:cNvCxnSpPr>
          <p:nvPr/>
        </p:nvCxnSpPr>
        <p:spPr>
          <a:xfrm flipH="1">
            <a:off x="899592" y="2856696"/>
            <a:ext cx="335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5652120" y="2338390"/>
            <a:ext cx="0" cy="1881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stCxn id="10" idx="1"/>
          </p:cNvCxnSpPr>
          <p:nvPr/>
        </p:nvCxnSpPr>
        <p:spPr>
          <a:xfrm flipH="1">
            <a:off x="5652120" y="4154409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9" idx="1"/>
          </p:cNvCxnSpPr>
          <p:nvPr/>
        </p:nvCxnSpPr>
        <p:spPr>
          <a:xfrm flipH="1">
            <a:off x="5652120" y="3650353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6" idx="1"/>
          </p:cNvCxnSpPr>
          <p:nvPr/>
        </p:nvCxnSpPr>
        <p:spPr>
          <a:xfrm flipH="1" flipV="1">
            <a:off x="5652120" y="3135237"/>
            <a:ext cx="432047" cy="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Flecha abajo"/>
          <p:cNvSpPr/>
          <p:nvPr/>
        </p:nvSpPr>
        <p:spPr>
          <a:xfrm>
            <a:off x="4860032" y="1196752"/>
            <a:ext cx="98585" cy="388843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3" name="42 Conector angular"/>
          <p:cNvCxnSpPr>
            <a:stCxn id="17" idx="2"/>
            <a:endCxn id="18" idx="0"/>
          </p:cNvCxnSpPr>
          <p:nvPr/>
        </p:nvCxnSpPr>
        <p:spPr>
          <a:xfrm rot="5400000">
            <a:off x="3668585" y="4584146"/>
            <a:ext cx="278740" cy="2288928"/>
          </a:xfrm>
          <a:prstGeom prst="bent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>
            <a:stCxn id="17" idx="2"/>
            <a:endCxn id="19" idx="0"/>
          </p:cNvCxnSpPr>
          <p:nvPr/>
        </p:nvCxnSpPr>
        <p:spPr>
          <a:xfrm rot="16200000" flipH="1">
            <a:off x="5850779" y="4690879"/>
            <a:ext cx="278740" cy="2075461"/>
          </a:xfrm>
          <a:prstGeom prst="bent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19" idx="2"/>
          </p:cNvCxnSpPr>
          <p:nvPr/>
        </p:nvCxnSpPr>
        <p:spPr>
          <a:xfrm rot="5400000">
            <a:off x="6619961" y="6148783"/>
            <a:ext cx="319390" cy="496448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18" idx="2"/>
            <a:endCxn id="20" idx="1"/>
          </p:cNvCxnSpPr>
          <p:nvPr/>
        </p:nvCxnSpPr>
        <p:spPr>
          <a:xfrm rot="16200000" flipH="1">
            <a:off x="2845982" y="6054820"/>
            <a:ext cx="319390" cy="684373"/>
          </a:xfrm>
          <a:prstGeom prst="bentConnector2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>
            <a:hlinkClick r:id="rId2" action="ppaction://hlinksldjump"/>
          </p:cNvPr>
          <p:cNvSpPr txBox="1"/>
          <p:nvPr/>
        </p:nvSpPr>
        <p:spPr>
          <a:xfrm>
            <a:off x="7092280" y="6309320"/>
            <a:ext cx="187220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Regresar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64" y="9303"/>
            <a:ext cx="9145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FALTAS QUE MAS SE COMETEN</a:t>
            </a:r>
            <a:endParaRPr lang="es-ES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4" descr="data:image/jpeg;base64,/9j/4AAQSkZJRgABAQAAAQABAAD/2wCEAAkGBhQSEBQUExIUFRUUFR0YGBcXGBcXFhcYGBgXFxcXFxgcHCYfFxwjGhQVHy8gIycpLCwsFx8xNTAqNSYsLCkBCQoKDgwOGg8PGiwkHyQpLCwpKS4tKSwsLCkpKSwsKSwpKSksLCwsLCksLCwsKSwpLCkpKSwsKSwsLCwpKSkpKf/AABEIALMBGgMBIgACEQEDEQH/xAAcAAAABwEBAAAAAAAAAAAAAAAAAgMEBQYHAQj/xABEEAACAQIDBQMJBgMHBAMBAAABAhEAAwQSIQUGMUFREyJhBzJScYGRobHRFCNCweHwFWJyJDM0c4KS8SVTg7JDRKI1/8QAGgEAAgMBAQAAAAAAAAAAAAAAAAECAwQFBv/EAC8RAAICAQMDAQYFBQAAAAAAAAABAhEDBBIhMUFRBRMyYXGhsRQigcHRQkNSkeH/2gAMAwEAAhEDEQA/AKhunsZbt0BhKgSR1jlWkLhUy5cq5YiIER6qznd/aws3ATw4H1VeF3gsBc3arHx91UybTEZpvtsFcNiiqCEcZ1HSSZA8JqtslWTe/a/2jEFx5oGVfUKrrGrl0GONhj+1Wf6/yNaARVA2L/irX9f5GryMUDwk+Gn1qnLCUnwjt+myUYO/J1607dTZnYYZVIhm77eto0PqAArO9hhLl8ZpyIM76EnKIgRzJJAA561qI2gmVmnRCFJ5ahCPZFxdaliwyXLRX6lnTqEWPQ37/WjA0wt7XtkMVJORsmgmWJgBY0OoNdO1VEgo4ZcsrAnvFgNZg+YdQYrR7OXg41okRSgNIYe9mRWggEA6xOvqJqg77+VX7DilspbFyBNzWCoJ0C8iYk+6o0M0cUovCoDdfeyzjrQuWm9YOjAjiCOIqeBoAODSq0kDSgpDFBRxSYNKCgA4oxFFB+dGoEcK1wUeix+/1oA6a4DQmgKAAaEUKH7/AGKBjfEWkiXyxzJgAe3lUXdtWPw37Y4/jUj50nvHt5EHZ6s0qTHKGB16cKzFEx0S2OdYttcbR2yqoZuKqQxhG0Gsx1rbpdPHNdzSrzf7JmbLk28JWaNcCjhdtH1Os/OkHxSDi6D/AFL9ao74XGqYbaMdwvxPmpkNwiQMyqLimRx16Ur9gxhS1GOu5mnOdSgk2cmQBZYffDM2oGUnlW16CC/uL6/wVe2f+P2LnYxVt+F61PQuKenZ7xIAIidCOFUDC/a7VzDG7iWurdvW0IloGYFoOkMCFI93WtV2Ov8AZ7P+Wv8A6isepwLDVNO/Bbilv7BdiWSqtmESfyqToqijVhZoSo7XBXa4KQzx8L+tHOJMUzz0C9MQe8002cUZnpJ3oGPNi/4m1/X+Rq7fZI4NHs/XwHuqjbCb+1Wv6/yNaPhsMbjqi8XMD286pnOUXUTs+nxi8cnLs/2LFufu990bhyd8jRkLAqhOWe9r3iT7BVjw+xSqsouDKxBy5NARliO9IEIojhpTrCWAiqq6BQAPYKdJWmOSSVHJzS3zciO/gerHOmZmzZuzOYHjKnPpqaMNisWk3pOkyp1jNlnv8sxiOtSYoyVL2svJVtQ0xuKGGwzO5kW01I00UcpPQda8w7X2m+Jv3L7+ddbMfAfhHsAA9lej95thfb7FzD9s1oGJZRJImY4jQxWfDyLWGP3e0kPQFUaSOPmuNNKruwM93a2newt9L1rUqe8pYKrjmraiRHu0Neh13twHZozYuxbLKGym8mYDmCA3EGR6wayHfHybPgcN2/2u3dGdVCi3lmTGjFm1B5dKo1++ZMHQacB++MmotAbttXys4O22Ww96834ciymYkALLFeM8prQdlYo3LasRBI/LrXkrAa37XP7xP/YV6x2GsWV48KBokR+/3zo9JqaOKYxUfv8A5rooo/OjCgQauGhXKAOGgD+/3woGuRQAYmq7t/eHs+4nnRx6VI7a2mLVsnnwA61E7RtYcBHuKSG7ocBjykTl4U6ITfZFWuXCSSZJPGaZNsu3fcLcDDQgMpiJ6kae+rNi8LhMha3dIaCQpYCfDvjSogLHOROh6jkfdTjKWN7oumUOPkjLu5ltM6riLgV1AYDIe6NQskaDjoKdYXyV51DLduxGneT4aUtiX7pg8q0HYCRYT1Vtj6nqV/V9hRwQl2KLgPJc1q7buZ7jdmwYKXTKcvAcK0PZuHKWraNxVFBjhIABinAFCaoz6nJnp5HdGiGKMPdDKKNRVo1Ziw7QFCgKAPF5bxopeki9EZqYCpakneky9FJpASW7x/tVr+r8jWg/xjsXBVwrjSYBIkdCCOBrPd3f8Va/q/I1ccfigGIKBtJ+WnDiaoydUdnQOsUvmSy72Yh+GJc+qB8gKFva+Kdgq3rzMxgAM0k1CWsRqFS2CToAp4wYgaeMjwBrSdwtmBAzOkXY1kyUBJGWI7pOWfEEVBRlJluXLixR6K/kTm7myblm397de5cbzszMyr/KoPz51LtcgEnlXKh9ts1+3esWGXtTabKTwVmELmI4cZ9nOtaVI4U5OTtkf/BcScamMtYtUttbVTZcErdEsxnXumCCGAJ9hg1Xf7yXYjEYu5fw1nD5LmWQHytm4vcIKwJJkweU86m7m5+MfZNzB3Th8U4I7N2ZgUGpOuU95fwnoYPDXNNoYfaWy2XN2ti3mKqA4aw0gkgoCUIIkwR1pkCBxmGuWWNt2kW+8oDZrZziVe3yIIMyOlR5p5tLHPdctcYs7akmBy7qgDQADkOtM6QDrZA/tNj/ADk/91r1lssRaT1V5GtXcjKw4qQ3uM/lXrHdrFC5h7bKQQQDI4EESDQMlFpSiD6UoKAG2N2rbsx2jZZ1mCdNBJgaasB7acYPGJdQOhzK3A1FbxbSWyLZa2lyXgBuKyQuYd090ZgWPIAmo3D74AQq2EUacHgDM7JPmaRlzt0VlPOgZbTQiq/sves3rwTs1AIGofMdQ5iMoMrkhumYcasUUCCxSV+6EWT0rt/EBfEngKi0uO14i4kLl7p85ZB1nxg/A06E2JbNxi3w7ABmB0DcxyPAwDTT7RhrqFCTYl5Kt3Rm4dSvsFHw28Cpca3et9myaZwO6RpHiumvMcKidrYe2rfd3BcDDNB10Jjzog6+3jRZW2MsXYCsQGzQxXgV80xwPLx4GklWuZgKOrVFlbEry8Okj4kVpGzVi0vqFZ3fHdkaka+4zWg7HvBrKEdBQizF3HlD9/s10igDTLjq0aipRqQHZrgNdoCgDxEzUQtUhtDZmQjKTrwB4+w8DUeywYOhoA5QoUKAJDd//E2v6vyNaCtskgAEkmABxJ5AVn+7yk4q0AJJbQDrrW77vbEXDjtbsdpHPgg+vU1VODlJHT0uojhxSb630HW627QsDO4BukevIPRHj1NWMGBrUWdokqrW1zhzAYMuUaxJM8J05nwphtX7Q17LZCXkVRnXtlRwZJMgAnhECVmDJq1KlSOdkyvJLdIkNo7aCutsMqliJLkKMpMaSRJPIU0zIuOuhNoWxca3lGGYIVVsvcLCQ7dYnmfCqTvFv3YXHH7VspWyjJN0ff5BwYBlyxq0QfbUVv3sjBPhxjMLdYLcg9m0FWZmIZRJzi4NWI1AA5TTKxtvPu9jtms1xbyqucHNYuFdbhYgm1MqpOYazw90Ftbei/ikUX2DBSGkCHuuoyK1wzrlWRpHHgSabXdrXTZW1cuMbSxlQxJjNlBaM2UZmgE6ToKjrlwn96AdBTAKxrlChSAFb95Edu9rg+yJGaycnsAlT7j8KwCtO8hodb99x/d/doSZ1c5yAOsANPrFAzfh+/3yo6n9/vjSY1owPOgYoBr+/lR4qNxW3LVrRrig8lkSTBMAcSYB91Q2O3rciLSR/M5/IUEXJIs9y6q8T+5+NRl7bgL9mhEkxJnnyEc6QwGLD2u1C5nQGR/NALR4HjPSmWD21bc/eqqNPdccJ5STwPrkU6IOXgkTgXGIW4GzLwIJ1E8T04waY4nbzW77Ad9J4GQwPMKTynrUXfxjJdL272cyVzzM5TBVvUZEUjtHaxumWVQYA0GukyS096dIEadTQRsdbZezc+8tlszTmBBiRAgk+a2ug5gaVDzXC861wtSsg2do6Cks1LIwpAK1ZtzMRNtkJ80x9PgRVZWpvdZSl3X/AOQSB4AxNJEsfvFuiujjXCa6KkaALRqKtGpAdoChQFAHkK/ce1pdh15OAJH9S032hYW4gZYMkaj5GpdhZyKQQ4ywNdCAQTIJiRodaj9q7JCjMnd1Ej8J14npFKwIS/gmTiNOtcweCe64S2jOx4KoJPwpx2rAMpMEcQYM8zHrrbNzt2rWEsrlX7x1Bd+ZMCR4CZ0qSViZmabq4nAMl9gBctjtAogjKNGbNwlSygjxB1Ew2xm8uJxDgNcPe0j9SJ90Vte2dlDEWiogOvetsRIVwCBI5gglSOYJFYzjsCtnEuQAqlQyrMZQ+pHhEEeynRGyw+Tves4XEjD3WPY3iQc5hbbwYIk6A+aR1I9sPvHb+xY4/ZL9wQBcWCRct5iT2dwfiIgHvakMJqvDGDmFPgTNG7dBwOnSQB8IoCixb075XcdbRLyKrKwYsGLEkJkhUj7sGSxEnWKrnZHiq69TE+7/AJo1gvcJFpGaOIRS3vgGprZ+4G0L/m4W4oka3fuxrGveMnjOgoGV98O3GJmknEcdK1bYfkPac2KxAUehZBJI04u0RzGg9taBsjcbBYaDbw9vMpkO47S4DrwZpI48qaVis8+7O3Sxl+Dawt5gfxZCq/7mgVaNj+RbHXSDdNvDqeOY53H+ldP/ANCt5U0drgUSSAOpIAp7QszrY3kKwiQb9y7fMarPZ2yesL3h/uq4Y7BpYGGtWbaoguQFUQAAp0j28fCnV3b1pdAS56IM36UTDrcv3FdkyKklRxJnr7qOEFMm2uBVk8gKYm+XOvDp9aPtgxaPsqPs4mlFWKRB7+7IU2WxHDIALpHK0GzC6B+J7LRcXQ6Bh+KmGzsSWQB/PUlHjQFkMFgOQOjDwYVdGhlIMEMIIPMEQRUTY3TspOVrneie8DwRE5j0ba/Gm4ldEXYxr282RiuYQSInTXmCOo4czSBuTy41IY+1hLJy3cUtsgTDugMdYPKnOA2Ph7yC5avG4jcGQqVPtApUxuEkk2iFZieZPrJNFKGrUm79kcmPrb6U4t7JtLwtr7ZPzo2kaKTlP/FL2sHcbhac+OUge86VdAirwAHqAHyrhp7Qoqibv3jxCr6z9JqQsbsj8Vwn+lY+ZNTFy6q+cyj1kCm7bXtDgSx/lBP6UUhqIrhNl2k4LJ6tr+lCyhONB5LbHvLGfhloiYy8+luyR4v9BUlsjZ7ISznM5iT+Q6UrroTjHkk67XKH61EsDJRqIho9IZ2gKFAUAeJcHjGtNmWJ8RII6GrFc2sl+y34XABKnXmNV9L1VVq6DQBMXNnLI76kT1101YevmTW54G+CishDKVBBBkERpB51guz7qN3bjFdIBjQjoegnUnnUrszeLEYX+6unL6Ld5deByk90nkByqUXQmbnbvUG2dZcy1m23rRTx48qzjYXlIv3L1u09i2xuHLKsRrGpAMzwq9ptFxxsN7CDU7QqIDewHBlTZsYRbbDKrdgpKNzUnhBHhyNPvJ7vLbxIazdtWVxFsHzLaqr29IZRyiYI9R51JYnFi6jW7mHuMrCCO7w68dDVFTcjEpeW7YYo1tpRiNY6MAYMjQ+2q22n8DbeLJh54nH6r+TYkgcNKPmqAsbSxOUThxmjvd6BPgOIFHy4t/RQeET7yanaMJMYjGKgl2Cjx/LrTD+Ls+lm2T/M+gHs40nhtgEHMwLnqxB/OpW3acDRR7x9aLAZLgcQ/n3coPJYHx40vZ3cQmXLOf5iTS1/EMilnhVGpJIAAA11ruDxJuKGQhgYgggg1Fkuauh3h9n2081RT1P3/wA0wAudPiPrRwLnT4iihWL43DdohXhNVu8HtmHQ6fiXX3jlVgAudPiK7kuH8I94+tNWgdMr9nGqfxj26H409S+eRmnl3ZOfjbX4U2fdZeSR6iKnuIbStb7btHF2syQL1sHLPB14lG/I8j6zWfbjb4XNn4nsLxIw9xsrKw1s3DzA5AsYb38tdjO6x6v/ALv1prd3CtsxZrQZjxJykn1k8aql1tGxZ92H2WRXXuvx/wAJMX9JnQ850pC7tS2vFxPQST8KLa3TUADJoOAkQPAU8sbICcLYHuqyzHtI9MVduf3VqB6T/kBThdgXH/vbrHwXQfDWpNUccFHvFIbQxxs2nu3NFtgsx46ASfE6UupLhBcPu1ZXiJ9etPreBReCgVQd3/K9h8Vf7EK9pie72gVQ8dDPHwOtXlC5GgEesUSg48MakPAI/f7NdDUzPadPiKAFz0fl9ajQWPp+VcNNQlw8h7xRuwu+Hv8AzpDsdrRqRw6MJzfClqQztAUKAoA8PUKFCgAU7w2LPAkx10nXQ69ToJ5CmlCgC3bmD/qGF4H70RHQA+5eIHWJre0jpXnncG8f4jhl5dqD7YI/SvQyUALW18KWtr4cvzpJDSy/kKYhQfWjqKKKOv50DDj6V27dCqSxgATNDNGv7/Sqtvfg7+Lw5TDOqnNBkkZlEhgGAPOPcaT4RKEVKSTdLyUjyi77/aWOHs/3Snvt6bD8MdAfefVRPJzvW2HurZY/d3GgSQAjGfgxgeuq7tHd2/hmC3rTJ0bih9TDQ+qZoqWLQ4u8j0cog+/TWue5T37j2MdLg/D+yjyn3+Pk9DJtJR5wI9Y/OmeP2iQ8pftIoSYfzfxSflwPLxrPMX5UwEAGHlsokm4InmYAJHqp/wCTfbt7GXrjXAmQaBQvM6mTz/XxrZHIpOjzGTRZcUXOapFxt7VuZQftOG4hZytqTMcx0J06cqVXaVwSGxGGkiV0bi2qyJHd1HvHWphbK+iOPQdNNetG+zqeKqT4gfs1aYiKTajEqq4izJ0PdaDJgZddToefMGjXdqNlg4qyrye8o7sd0RrOvH5eNS62F9FevAcevhRmw681X1wOnWgZXLe1HXMDjbJLAFcw80Cc50AzcV91HtbWutbJN/DrBg6MY1PzCn9jWf8AsyeiukfhFd7BeGVfcI04UCIvCbcRRF2/bJBAkBhrHAk/Pxil7e8OHJgXVnp8PbT42Vmcqz6hXFwyTIRf9ooGJ4XaFu6G7Ng2XQgcQfEcqzXy1bz5LK4VG713W5HK3qIJ/mIj2GtLxFwINAAToOWvKaynefyR4rFXnv8A2227u3mvbZAq6woYM3Dh5taNPt3XNlWRuqRj9wA1tfkj35e/h2s3AXfDhQWmSytOU6mZ7pB9nWqBtTyX46xOfDm4o/FaOdYHgIYe0Uy3c3juYDtWw5UG6FVs65/NzHTXTzj7xXQzQ9tD8lMpjLZ1PSFrayHiYPjpTtWB4Ga82Yzyi41xBvxHo27Y+YJrXPJFiHuYFHd3csSSWJPFjwPToK5s8EsauRdCe4vto0pNICjKKoLRWuTRFo1AHaAoUBQB4eoUKFAAoUKFAE/uF/8A0sL/AJo+Rr0MtwdR7+teedwz/wBSwv8Amj5Gtm2tZwvaN2ocOVzErmPdWASAOA4Ax1poC0KaXQ8PZUDh9t2bahAHAUERlYxkIVvEwzKPaKkcBtNLvmzoBxEcyDHLQgj2UxEkho4aKRT8qaYjaai4loEZrkx6gJMdfZSGkN95WxFyyyYUoH0BZjwBGsaHX11Xdw7d/Dl8JibdxA5L27kypJ85Q40zGC41njpVg2Zsy8jXhcuB0uOWQqSroCAMp68AQRzmq3jd9L+CxL2L/Z4hFAIde5cytwDjzS0coHEdaqlSakzoadSyQlhik+/x/QRw/lI7MtaxaJibeYr2ltQMwBIk227pHDgR7arO9e0cJedGwtns1QGe4qAkxlGUdCCZPWpXbm29n4q0zJYFu9HDKVcnTKVyyh1mZI0FUq83ADl8TzrLlm+lpo9DotNjveoyi11XYQuGTWq+RrCxad/SY/CF/KsqZa2PyRR9jHrafXmNGn5kVestrD+poinX99KOrUiKMo/KugeSFgaUmkFOlKUBYahP79tFoUAHmug0SmG0sQ5V0sx2mQkTqAY0n28qVA3RA74/bmNq5gArmzd79psqi4hUgjMTpEjx18Iqub/7EYWVx1g4nC4mVD27RbvyYbtBb0kenwYKOOlOfJztHaSXXtbQsXglzVLrBe44GqEqYCkAkGBqDrqKgsb5XsRhr960DaxKI5VC6tauQOBeOJGo80Tx0rZjxT31GnX1KJNVyV/CeVrGorI7piEKkDOArA8mLIBm4HQj21T8VfLMWY95mLMYAlmOZtBoNTwqw7271fbnDZGWDnYHKQrZQuS3lAOSRPe1JM1WG1rqY4KPKjTKWwpNeg/I3bjZ1rjEHjw1YnTwrz7FeiPJKsbNscfMHy5eFYdauEXYi7CuTXJrhrml4rbNHpO0eNKUhnaAoUBQB4eoUKFAAoUKFAE/uEP+pYX/ADR8jW+XNk2naXthjHE9NPZGg9cDpWB7hGNpYUn/ALg+RrcMbvVYsjvXFnpPr58OVO6JKEpcRRILsOz/ANpefXnqeesnX1gHlSqpZw8kALMcNSTqdBzOpPjUXsTbq4xC1typVoYRqB4T1HP10z3i2Hbxd3s0xRt31twLcjKwJJJI848wYOkcOsXLi0WY8V5Nk+PPHQf7x7TvW7CXEtuysQHC6MiHXM2hiOemnhRtvYfCHEYVrrMlyZsXASEkFWysfN1048ROtRW0d6mwFrD4cW5e2iC5nEIUVcrZGmCZiOXUUfePLtLApdw7BuzaTaOUHNEZSTwYA6Dg3uqtyu/sbMWncXFviLtbvn0sdb87QvYRrN+yzBT3bgYZrJ5rmHFW5Bh6ulQOM3xwmNskYiwi3kjKXLBSJGbK6d4GJhSNTFRexd/Ltu29i8xZGEKSodrcESuVj3gQCIPA9RpVbxLjOzBQuZiVTkoJJAPqnhVM83df6OxpvT6/JNNNdJJ9Qt0hS0TBJyzxCzpPjFNzXWaaLFYm7O+lSo5WneRnGf3tsnUGY8GA/MGsyNW7yXYspjo5OnyYfU1dglU0cz1TFv08vhybqE/fs6Uz2paxJj7O1oQIPaZjJJEGVGkCdOc8uNP1NR22tjHEG2Qyr2bZiCubN/ITI7h5jwFdM8QPdnrdy/elMxJ82YAnQSQJ05xTuPz/AHFVKxuQyhZvK2UIO8hObLmkv39S2cFuptp0qT2Xu89q4He/2kTqV7xEMILTwlpIjiB0oAmstA/v986Qv7QCwBJJYLoCYJ0EwIA8aqu+V/aEgWMOb1oqMwt3FttmkyCxbNER5oB461KMdzoi5JE5tHbAV7dsaG4YDMQqDUAwTxbXRRMnpxqOw+wMXa2g19cUr4e4ADYcEFBlUZkYSC2ZeBA0Y61Eb2bwbL7ezaxdsu9kjvANFgnKZLAg6ZRwmIqN8p9vEns8ZhsSWtqmi23CMqxmZ1IIN0QJI1jLwq/HjdpdL8lblfIrvx5QMXgMWYsqcOwAQ3VKhrn4slxW4eBE8TwFVXeTyl2cbh2FzDBLoBgZUuByRAi4Ya3lY5uHKm13ypX72GNrEDtCJy5VQLczIVAvAgnuk5pSJOhgcaRAUdW98fU10MWnSX5lTXfyVOd9ArNAjnz/ACFIlq6RRa2NkAEVuHkQ2uHwzWSTmtMR7GJZY9hI9lYhNXnyP7U7LaGWSBcQj1lDK/AvWHVxuBZjdM9CVyKOGoGuQajtuj0VaNSGd5VwV3lQFAHh6hQoUACr3ux5L7l4B8QxtIQCFEG4Z11nRNOutQG5FoNtDDhgCM869QpI+IBrd7LVJKyLZnO8G5FvDGbKxpnRixLEqp7S368oDrGphx0qvIpYiNSeHOfbWybUwRvWiqkBx3rbESFuLqhPUTx8Cao17cvEW7rutrMvFAhXn3iIkEQZUadKozY2+Udr0vVRx3CX6Efu5tj7JikbWPNuf0mJ06gwfZUpvw4TFC/YZkLydO62ZYHaLGuVvjHMGoy5u3ifxYW7PUKW9+XxpBdh3h/9e8P/AAOfy8az26o7SjillWXculPpyTe197ExeFUXlU3kVgIRpDErldXmFWB3lPhFQGA2i9jNlKjNEgqr6qcyMAdAynUHlTgbAxDQPs2JP/jcD4qAOBp5Y3IxbERhXE83KqPbLflUXvbsnBafFBwbVPmm0QLX9SeZJJJ1YzxpEmrtZ8lmIbzntW/azn5fnzp/hfJGJ+8xJPgiAfEsflS9hkfYb9U0sF7xnNAGSANSeA5mtfwHk0wdvzka4ersfkIHwqy4DZNmyItWraf0qAfeKsjpJPqzDl9dxr3It/QxXZu52Lvxkw9yDzYZF97RV73f3K+wAXb1wNedlQBfNUEhiBIlicvHoKv6Co/atkXLllJ1V88dIBWT/uNacenhB2zkar1bNqI7FwmT1ltBSymkl0Hs/etNu1zmPwg++rUrOY3QTau8drDqWczAJCqCzHLqYUamJ5VlG8Plhv3gVw4FlDwJhrkevzR7J9daxtHY1u/b7NxzBVhoyMPNZTyI/SvP+8Gw+wxCqVCku6XEXzUe2ROXU5VdGt3FU8A8SYrZpY43OpopnKVcFv8AJt5Q3t3exxdzNauMSty42tu4xJgk8VYmBJ7p8Do58oe28dgNoC9bxDG3cUZAYNsATNpkHvDaHXjpWb44KWyxkAGh4AyJ9vGltpbWvYgAXbgcDXuqqAsFy5mIEs2XSTNb/wAPHfuS47op3OqLXvzvhhtoYW1cKomIVeCljcDlgGRu4Fa3lBYNmkGBGtU2zte8lk2gwW2c3FQWUOIuZCdUDAAGONNpA5x6uPvojXQOC+061bDFGMdvYTbbsRN2OHv5/pSeaneHa5cYJbUu3JUUs3sC61Zdm+THHYgAtYFkH8VwhSB1Kat7IHsonNR6saRT81FZq1rZnkMTQ4jFOx5raUIvqzNmPtgeyrlsbycYHDhcuGRmUyHuDtHnrLTHsrNLUrsT2HnzBbOu3iBZs3LsmO4jMJ9YED21pO4fk9xOHdsXiVFrIhCWyQXJJEs0aLABjWTPLnr6WQogAAdBoPdTLb4+5K82Kgf7hMewVmyZ3JUSUaJjCtKKeopUiksIsIo8KVmsBoDJRqKoo1IZ2gKFAUAeHqFChQBK7r7TXD4u1decqkzGpAZSsxzjNPsrb9m4+3eQPadXU8wZ/wCK890vhMdctNmtuyHqpI+XGpJ0Jo9H27hpzbuVjm6O/mMuYm1ZZ1uB2iXUTEdRHTnPGtSW7eB1tA+okVPchUJ7047EWrQu4dhC/wB4uQNp6Y56c/X4VC7neUR3xHYYpgTcP3ThQqyATlPrjQ9RHOrH9ubg1ho56g6VQdubhPcuMbKZFOqhplDMkCOWmn6VCTafHQ2wePJicJcSXKfn4GvLco2aq3sTaeIWwi37Re6ohmXzXgedECCeYipBcVfbzbQXxYz9KlaMNEmXpve2jbXRnUHoNT7hSKbFuXP726SPRGg+FSGG2NaTgopbg2jAbaT8Nu43+mPnR1x19vMsAD+Y/SplLIEQAKVA0pWOiGXAYh/Pu5R0UR8ePxqQ2fshLWo1J4k6n307ilBQMLd80/0mozBYmFE1LFJEdRUFftvaMZC6ciOIH51ODSfJGSsl7WJB51Wt49wbeLu9obr22zZtACM3ZrbHHhAUU8t7Qt8zlPRgRTpMYvJ1PtFXJ07TIPnqZptjyRpaOe5tFUDsdXtcTyE5+nXpTfZXkqs33KW9qWrjJq620BI6fj051qG0sIuIsvauQVcQddQeRHQg61iO2tn4jZuOV0JNyycyMJAu2+Y06iQR+lTnq8sKVmvDpMebFJx99c15Xw+ReMN5CrUjtMXdPUIiLPqJmKnNn+SLZ1vKWtPeYc7rsQfWgIQ+6pPd7eyxi8Ml9WChhqrEBlbmp+vMa08ubatDg2Y/ygn5USzTfWRk2pdELYHZdnDrls2ktqOSKF+VLluZgDqajhi710xat5R6T8f9tOLe7eYzeZnPSe77uArO5jUDl3a1lfxhj0XvH4Ukdss2luw56Fu6KlbGyraRCCnYtjpUXNsntRBCzirnFltj+USR7TTnCbBCsHdi79WM+6pYCuVFux0AV2ufrQH5/lSGHWjUVaNSA7QFDlQFAHis4denzrn2denzoUKAB2C9PnQ7BenzoUKAJbdJcuPw5Gh7QfI1uC49/S+A+lChTAUXHv6XwH0pZce/X4D6UKFNDDrtB/S+A+lKLtG5PnfAfShQpCOjadz0vgPpSn8Tuel8B9KFCgALtO56XwH0oy7Tuel8B9K7QoEG/ilz0vgPpRv4pc9L4D6UKFABv4nc9L4D6Uc7Uuel8B9KFCmAlexBJ1g/6V+lMHA6L7h9KFCkMbMo6D3ChbtiRoOHQUKFMEOLQHRfcPpUhZxBUCIH+levqrlChgPP4lcBADaepfpQG1rvp/BfpQoUgODat3Tv/AfSjfxW56XwX6UKFAHP4rdjz/gv0oDat3TvfBfpQoUAdO1bs+d8F+ldXat30vgv0rtCgADat30/gv0rv8Wu+n8F+lChSA6Nq3fT+C/Sp+aFCgD/2Q=="/>
          <p:cNvSpPr>
            <a:spLocks noChangeAspect="1" noChangeArrowheads="1"/>
          </p:cNvSpPr>
          <p:nvPr/>
        </p:nvSpPr>
        <p:spPr bwMode="auto">
          <a:xfrm>
            <a:off x="307975" y="-171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647829" y="2202957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Llegar Tarde a la Institución</a:t>
            </a:r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03605" y="1842917"/>
            <a:ext cx="0" cy="4575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>
            <a:off x="203606" y="6418330"/>
            <a:ext cx="4079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37" idx="1"/>
          </p:cNvCxnSpPr>
          <p:nvPr/>
        </p:nvCxnSpPr>
        <p:spPr>
          <a:xfrm flipH="1" flipV="1">
            <a:off x="203605" y="4649699"/>
            <a:ext cx="434172" cy="1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47828" y="2770043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No ingresar a clase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39270" y="3325468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Llegar tarde a Clase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47827" y="3895828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Salirse da clase sin permiso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37777" y="4420254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Pararse del puesto Asignado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47829" y="4965044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</a:rPr>
              <a:t>Gritar y silbar en clase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37776" y="5534646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Agredir a los compañeros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11560" y="6063679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Irrespeto a los superiores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076056" y="2202957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No seguir la Norma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076056" y="2749404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Portar mal el uniforme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5076056" y="3283077"/>
            <a:ext cx="398453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Principios de MATONEO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5076056" y="3787133"/>
            <a:ext cx="398453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Faltan constantemente al COLEGIO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076056" y="4684328"/>
            <a:ext cx="398453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No traen Excusa  Cuando faltan</a:t>
            </a:r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52" name="51 Conector recto"/>
          <p:cNvCxnSpPr/>
          <p:nvPr/>
        </p:nvCxnSpPr>
        <p:spPr>
          <a:xfrm>
            <a:off x="4788024" y="1842917"/>
            <a:ext cx="0" cy="3256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stCxn id="39" idx="1"/>
          </p:cNvCxnSpPr>
          <p:nvPr/>
        </p:nvCxnSpPr>
        <p:spPr>
          <a:xfrm flipH="1" flipV="1">
            <a:off x="203606" y="5765478"/>
            <a:ext cx="43417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stCxn id="38" idx="1"/>
          </p:cNvCxnSpPr>
          <p:nvPr/>
        </p:nvCxnSpPr>
        <p:spPr>
          <a:xfrm flipH="1" flipV="1">
            <a:off x="203606" y="5195876"/>
            <a:ext cx="4442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stCxn id="36" idx="1"/>
          </p:cNvCxnSpPr>
          <p:nvPr/>
        </p:nvCxnSpPr>
        <p:spPr>
          <a:xfrm flipH="1">
            <a:off x="203606" y="4126661"/>
            <a:ext cx="444221" cy="3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>
            <a:stCxn id="35" idx="1"/>
          </p:cNvCxnSpPr>
          <p:nvPr/>
        </p:nvCxnSpPr>
        <p:spPr>
          <a:xfrm flipH="1" flipV="1">
            <a:off x="203605" y="3556300"/>
            <a:ext cx="43566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stCxn id="34" idx="1"/>
          </p:cNvCxnSpPr>
          <p:nvPr/>
        </p:nvCxnSpPr>
        <p:spPr>
          <a:xfrm flipH="1" flipV="1">
            <a:off x="203606" y="3000875"/>
            <a:ext cx="44422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>
            <a:stCxn id="9" idx="1"/>
          </p:cNvCxnSpPr>
          <p:nvPr/>
        </p:nvCxnSpPr>
        <p:spPr>
          <a:xfrm flipH="1" flipV="1">
            <a:off x="203606" y="2433789"/>
            <a:ext cx="4442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stCxn id="45" idx="1"/>
          </p:cNvCxnSpPr>
          <p:nvPr/>
        </p:nvCxnSpPr>
        <p:spPr>
          <a:xfrm flipH="1" flipV="1">
            <a:off x="4788024" y="5099826"/>
            <a:ext cx="28803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stCxn id="44" idx="1"/>
          </p:cNvCxnSpPr>
          <p:nvPr/>
        </p:nvCxnSpPr>
        <p:spPr>
          <a:xfrm flipH="1" flipV="1">
            <a:off x="4788024" y="4202631"/>
            <a:ext cx="28803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43" idx="1"/>
          </p:cNvCxnSpPr>
          <p:nvPr/>
        </p:nvCxnSpPr>
        <p:spPr>
          <a:xfrm flipH="1" flipV="1">
            <a:off x="4788024" y="3513909"/>
            <a:ext cx="28803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>
            <a:stCxn id="41" idx="1"/>
          </p:cNvCxnSpPr>
          <p:nvPr/>
        </p:nvCxnSpPr>
        <p:spPr>
          <a:xfrm flipH="1">
            <a:off x="4788024" y="2433790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203606" y="1842917"/>
            <a:ext cx="45844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angular"/>
          <p:cNvCxnSpPr>
            <a:stCxn id="2" idx="2"/>
          </p:cNvCxnSpPr>
          <p:nvPr/>
        </p:nvCxnSpPr>
        <p:spPr>
          <a:xfrm rot="5400000">
            <a:off x="3233793" y="38592"/>
            <a:ext cx="408137" cy="2196218"/>
          </a:xfrm>
          <a:prstGeom prst="bentConnector2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2339752" y="1340770"/>
            <a:ext cx="0" cy="5021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stCxn id="42" idx="1"/>
          </p:cNvCxnSpPr>
          <p:nvPr/>
        </p:nvCxnSpPr>
        <p:spPr>
          <a:xfrm flipH="1" flipV="1">
            <a:off x="4788024" y="2980236"/>
            <a:ext cx="28803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Estrella de 6 puntas"/>
          <p:cNvSpPr/>
          <p:nvPr/>
        </p:nvSpPr>
        <p:spPr>
          <a:xfrm>
            <a:off x="5292080" y="766372"/>
            <a:ext cx="3851920" cy="1584176"/>
          </a:xfrm>
          <a:prstGeom prst="star6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Confunden la sala de informática con un café Internet</a:t>
            </a:r>
            <a:endParaRPr lang="es-CO" b="1" dirty="0"/>
          </a:p>
        </p:txBody>
      </p:sp>
      <p:sp>
        <p:nvSpPr>
          <p:cNvPr id="48" name="47 CuadroTexto">
            <a:hlinkClick r:id="rId2" action="ppaction://hlinksldjump"/>
          </p:cNvPr>
          <p:cNvSpPr txBox="1"/>
          <p:nvPr/>
        </p:nvSpPr>
        <p:spPr>
          <a:xfrm>
            <a:off x="7092280" y="6191772"/>
            <a:ext cx="187220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Regresar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-171400"/>
            <a:ext cx="720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VARIOS</a:t>
            </a:r>
            <a:endParaRPr lang="es-ES" sz="9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1472" y="2071678"/>
            <a:ext cx="7776864" cy="34163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Todo estudiante debe estar matriculado (no pueden haber asistentes), con esto el alumno tiene derecho a los diferentes programas: vaso de leche, restaurante escolar y fondo de protección escolar</a:t>
            </a:r>
            <a:r>
              <a:rPr lang="es-CO" dirty="0" smtClean="0"/>
              <a:t>.</a:t>
            </a:r>
          </a:p>
          <a:p>
            <a:pPr lvl="0"/>
            <a:endParaRPr lang="es-CO" dirty="0"/>
          </a:p>
          <a:p>
            <a:pPr lvl="0"/>
            <a:r>
              <a:rPr lang="es-CO" dirty="0"/>
              <a:t>El ingreso a la institución debe hacerse a la hora </a:t>
            </a:r>
            <a:r>
              <a:rPr lang="es-CO" dirty="0" smtClean="0"/>
              <a:t>indicada Antes de las 6:00am </a:t>
            </a:r>
            <a:r>
              <a:rPr lang="es-CO" dirty="0"/>
              <a:t>(puntualidad).</a:t>
            </a:r>
          </a:p>
          <a:p>
            <a:pPr lvl="0"/>
            <a:r>
              <a:rPr lang="es-CO" dirty="0"/>
              <a:t>Cuando no se tenga el uniforme, se debe traer excusa a coordinación, Debe venir con jean y camiseta blanca</a:t>
            </a:r>
            <a:r>
              <a:rPr lang="es-CO" dirty="0" smtClean="0"/>
              <a:t>.</a:t>
            </a:r>
          </a:p>
          <a:p>
            <a:pPr lvl="0"/>
            <a:endParaRPr lang="es-CO" dirty="0"/>
          </a:p>
          <a:p>
            <a:pPr lvl="0"/>
            <a:r>
              <a:rPr lang="es-CO" dirty="0" smtClean="0"/>
              <a:t>Es demasiado importante el </a:t>
            </a:r>
            <a:r>
              <a:rPr lang="es-CO" dirty="0"/>
              <a:t>acompañamiento a los </a:t>
            </a:r>
            <a:r>
              <a:rPr lang="es-CO" dirty="0" smtClean="0"/>
              <a:t>estudiantes por parte de los </a:t>
            </a:r>
            <a:r>
              <a:rPr lang="es-CO" b="1" dirty="0" smtClean="0"/>
              <a:t>PADRES DE FAMILIA</a:t>
            </a:r>
            <a:r>
              <a:rPr lang="es-CO" dirty="0" smtClean="0"/>
              <a:t>.</a:t>
            </a:r>
          </a:p>
          <a:p>
            <a:pPr lvl="0"/>
            <a:endParaRPr lang="es-CO" dirty="0" smtClean="0"/>
          </a:p>
        </p:txBody>
      </p:sp>
      <p:sp>
        <p:nvSpPr>
          <p:cNvPr id="3" name="2 CuadroTexto">
            <a:hlinkClick r:id="rId2" action="ppaction://hlinksldjump"/>
          </p:cNvPr>
          <p:cNvSpPr txBox="1"/>
          <p:nvPr/>
        </p:nvSpPr>
        <p:spPr>
          <a:xfrm>
            <a:off x="7092280" y="6191772"/>
            <a:ext cx="1872208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Regresar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5"/>
            <a:ext cx="8784976" cy="464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7092280" y="6191772"/>
            <a:ext cx="187220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Regresar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6357950" y="928670"/>
            <a:ext cx="432048" cy="46712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1907704" y="1412776"/>
            <a:ext cx="6768752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http</a:t>
            </a:r>
            <a:r>
              <a:rPr lang="es-CO" sz="2400" dirty="0"/>
              <a:t>://http://informacionsextos-iearm.webnode.es//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" y="9394"/>
            <a:ext cx="6231067" cy="125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764704"/>
            <a:ext cx="720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GRACIAS…</a:t>
            </a:r>
            <a:endParaRPr lang="es-ES" sz="96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2780928"/>
            <a:ext cx="720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 su</a:t>
            </a:r>
            <a:endParaRPr lang="es-ES" sz="96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357422" y="4572008"/>
            <a:ext cx="7200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cap="none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ASISTENCIA</a:t>
            </a:r>
            <a:endParaRPr lang="es-ES" sz="96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345</Words>
  <Application>Microsoft Office PowerPoint</Application>
  <PresentationFormat>Presentación en pantalla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602-16</dc:creator>
  <cp:lastModifiedBy>USUARIO</cp:lastModifiedBy>
  <cp:revision>67</cp:revision>
  <dcterms:created xsi:type="dcterms:W3CDTF">2013-04-18T23:55:30Z</dcterms:created>
  <dcterms:modified xsi:type="dcterms:W3CDTF">2017-02-06T14:48:43Z</dcterms:modified>
</cp:coreProperties>
</file>